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6.svg" ContentType="image/svg+xml"/>
  <Override PartName="/ppt/media/image18.svg" ContentType="image/svg+xml"/>
  <Override PartName="/ppt/media/image31.svg" ContentType="image/svg+xml"/>
  <Override PartName="/ppt/media/image4.svg" ContentType="image/svg+xml"/>
  <Override PartName="/ppt/media/image47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92" r:id="rId5"/>
    <p:sldId id="293" r:id="rId6"/>
    <p:sldId id="294" r:id="rId7"/>
    <p:sldId id="379" r:id="rId8"/>
    <p:sldId id="523" r:id="rId10"/>
    <p:sldId id="524" r:id="rId11"/>
    <p:sldId id="295" r:id="rId12"/>
    <p:sldId id="309" r:id="rId13"/>
    <p:sldId id="382" r:id="rId14"/>
    <p:sldId id="525" r:id="rId15"/>
    <p:sldId id="310" r:id="rId16"/>
    <p:sldId id="437" r:id="rId17"/>
    <p:sldId id="526" r:id="rId18"/>
    <p:sldId id="527" r:id="rId19"/>
    <p:sldId id="311" r:id="rId20"/>
    <p:sldId id="299" r:id="rId21"/>
    <p:sldId id="505" r:id="rId22"/>
    <p:sldId id="506" r:id="rId23"/>
    <p:sldId id="507" r:id="rId24"/>
    <p:sldId id="508" r:id="rId25"/>
    <p:sldId id="515" r:id="rId26"/>
    <p:sldId id="516" r:id="rId27"/>
    <p:sldId id="517" r:id="rId28"/>
    <p:sldId id="354" r:id="rId29"/>
    <p:sldId id="313" r:id="rId30"/>
    <p:sldId id="300" r:id="rId31"/>
    <p:sldId id="327" r:id="rId32"/>
    <p:sldId id="301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AAE"/>
    <a:srgbClr val="0C3C7D"/>
    <a:srgbClr val="580C6E"/>
    <a:srgbClr val="F9EAFC"/>
    <a:srgbClr val="F5DDFB"/>
    <a:srgbClr val="972064"/>
    <a:srgbClr val="2D21E3"/>
    <a:srgbClr val="0E1680"/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300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9880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@</a:t>
            </a:r>
            <a:r>
              <a:rPr lang="zh-CN" altLang="en-US"/>
              <a:t>交交通通的快乐生活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flipH="1">
            <a:off x="11812905" y="1061720"/>
            <a:ext cx="379095" cy="319214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alpha val="10000"/>
                  </a:schemeClr>
                </a:solidFill>
              </a:rPr>
              <a:t>@</a:t>
            </a:r>
            <a:r>
              <a:rPr lang="zh-CN" altLang="en-US">
                <a:solidFill>
                  <a:schemeClr val="bg1">
                    <a:lumMod val="95000"/>
                    <a:alpha val="10000"/>
                  </a:schemeClr>
                </a:solidFill>
              </a:rPr>
              <a:t>交交通通的快乐生活</a:t>
            </a:r>
            <a:endParaRPr lang="zh-CN" altLang="en-US">
              <a:solidFill>
                <a:schemeClr val="bg1">
                  <a:lumMod val="95000"/>
                  <a:alpha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9A20EA-8362-4E9C-B645-B721ECF0B4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574A2-176D-4D82-B53C-6806CB91D5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0C6E">
                <a:alpha val="5000"/>
              </a:srgbClr>
            </a:gs>
            <a:gs pos="0">
              <a:srgbClr val="580C6E">
                <a:alpha val="5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tags" Target="../tags/tag9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04.xml"/><Relationship Id="rId23" Type="http://schemas.openxmlformats.org/officeDocument/2006/relationships/image" Target="../media/image19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4.xml"/><Relationship Id="rId19" Type="http://schemas.openxmlformats.org/officeDocument/2006/relationships/tags" Target="../tags/tag100.xml"/><Relationship Id="rId18" Type="http://schemas.openxmlformats.org/officeDocument/2006/relationships/image" Target="../media/image1.png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9.xml"/><Relationship Id="rId5" Type="http://schemas.openxmlformats.org/officeDocument/2006/relationships/image" Target="../media/image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6.png"/><Relationship Id="rId2" Type="http://schemas.openxmlformats.org/officeDocument/2006/relationships/tags" Target="../tags/tag110.xml"/><Relationship Id="rId19" Type="http://schemas.openxmlformats.org/officeDocument/2006/relationships/image" Target="../media/image25.png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22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6.png"/><Relationship Id="rId2" Type="http://schemas.openxmlformats.org/officeDocument/2006/relationships/tags" Target="../tags/tag121.xml"/><Relationship Id="rId19" Type="http://schemas.openxmlformats.org/officeDocument/2006/relationships/image" Target="../media/image25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.pn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33.xml"/><Relationship Id="rId21" Type="http://schemas.openxmlformats.org/officeDocument/2006/relationships/slideLayout" Target="../slideLayouts/slideLayout24.xml"/><Relationship Id="rId20" Type="http://schemas.openxmlformats.org/officeDocument/2006/relationships/image" Target="../media/image26.png"/><Relationship Id="rId2" Type="http://schemas.openxmlformats.org/officeDocument/2006/relationships/tags" Target="../tags/tag132.xml"/><Relationship Id="rId19" Type="http://schemas.openxmlformats.org/officeDocument/2006/relationships/image" Target="../media/image25.png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image" Target="../media/image1.png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47.xml"/><Relationship Id="rId5" Type="http://schemas.openxmlformats.org/officeDocument/2006/relationships/image" Target="../media/image1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15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149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161.xml"/><Relationship Id="rId23" Type="http://schemas.openxmlformats.org/officeDocument/2006/relationships/image" Target="../media/image34.png"/><Relationship Id="rId22" Type="http://schemas.openxmlformats.org/officeDocument/2006/relationships/image" Target="../media/image33.png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8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image" Target="../media/image1.png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16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163.xml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175.xml"/><Relationship Id="rId22" Type="http://schemas.openxmlformats.org/officeDocument/2006/relationships/image" Target="../media/image35.png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62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image" Target="../media/image1.png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17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177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189.xml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76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image" Target="../media/image1.png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19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191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03.xml"/><Relationship Id="rId22" Type="http://schemas.openxmlformats.org/officeDocument/2006/relationships/image" Target="../media/image38.png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90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image" Target="../media/image1.png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29.xml"/><Relationship Id="rId23" Type="http://schemas.openxmlformats.org/officeDocument/2006/relationships/image" Target="../media/image1.png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20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05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17.xml"/><Relationship Id="rId23" Type="http://schemas.openxmlformats.org/officeDocument/2006/relationships/image" Target="../media/image40.png"/><Relationship Id="rId22" Type="http://schemas.openxmlformats.org/officeDocument/2006/relationships/image" Target="../media/image39.png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204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image" Target="../media/image1.png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2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19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1.xml"/><Relationship Id="rId22" Type="http://schemas.openxmlformats.org/officeDocument/2006/relationships/image" Target="../media/image41.png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8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image" Target="../media/image1.png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23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33.xml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45.xml"/><Relationship Id="rId22" Type="http://schemas.openxmlformats.org/officeDocument/2006/relationships/image" Target="../media/image42.png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tags" Target="../tags/tag232.xml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image" Target="../media/image1.png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2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47.xml"/><Relationship Id="rId25" Type="http://schemas.openxmlformats.org/officeDocument/2006/relationships/notesSlide" Target="../notesSlides/notesSlide1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59.xml"/><Relationship Id="rId22" Type="http://schemas.openxmlformats.org/officeDocument/2006/relationships/image" Target="../media/image43.png"/><Relationship Id="rId21" Type="http://schemas.openxmlformats.org/officeDocument/2006/relationships/tags" Target="../tags/tag258.xml"/><Relationship Id="rId20" Type="http://schemas.openxmlformats.org/officeDocument/2006/relationships/tags" Target="../tags/tag257.xml"/><Relationship Id="rId2" Type="http://schemas.openxmlformats.org/officeDocument/2006/relationships/tags" Target="../tags/tag246.xml"/><Relationship Id="rId19" Type="http://schemas.openxmlformats.org/officeDocument/2006/relationships/tags" Target="../tags/tag256.xml"/><Relationship Id="rId18" Type="http://schemas.openxmlformats.org/officeDocument/2006/relationships/tags" Target="../tags/tag255.xml"/><Relationship Id="rId17" Type="http://schemas.openxmlformats.org/officeDocument/2006/relationships/tags" Target="../tags/tag254.xml"/><Relationship Id="rId16" Type="http://schemas.openxmlformats.org/officeDocument/2006/relationships/image" Target="../media/image1.png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tags" Target="../tags/tag26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61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73.xml"/><Relationship Id="rId22" Type="http://schemas.openxmlformats.org/officeDocument/2006/relationships/image" Target="../media/image44.png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tags" Target="../tags/tag260.xml"/><Relationship Id="rId19" Type="http://schemas.openxmlformats.org/officeDocument/2006/relationships/tags" Target="../tags/tag270.xml"/><Relationship Id="rId18" Type="http://schemas.openxmlformats.org/officeDocument/2006/relationships/tags" Target="../tags/tag269.xml"/><Relationship Id="rId17" Type="http://schemas.openxmlformats.org/officeDocument/2006/relationships/tags" Target="../tags/tag268.xml"/><Relationship Id="rId16" Type="http://schemas.openxmlformats.org/officeDocument/2006/relationships/image" Target="../media/image1.png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78.xml"/><Relationship Id="rId5" Type="http://schemas.openxmlformats.org/officeDocument/2006/relationships/image" Target="../media/image1.png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281.xml"/><Relationship Id="rId7" Type="http://schemas.openxmlformats.org/officeDocument/2006/relationships/image" Target="../media/image45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7" Type="http://schemas.openxmlformats.org/officeDocument/2006/relationships/slideLayout" Target="../slideLayouts/slideLayout29.xml"/><Relationship Id="rId16" Type="http://schemas.openxmlformats.org/officeDocument/2006/relationships/tags" Target="../tags/tag286.xml"/><Relationship Id="rId15" Type="http://schemas.openxmlformats.org/officeDocument/2006/relationships/image" Target="../media/image1.png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image" Target="../media/image47.sv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289.xml"/><Relationship Id="rId7" Type="http://schemas.openxmlformats.org/officeDocument/2006/relationships/image" Target="../media/image45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88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94.xml"/><Relationship Id="rId20" Type="http://schemas.openxmlformats.org/officeDocument/2006/relationships/image" Target="../media/image52.png"/><Relationship Id="rId2" Type="http://schemas.openxmlformats.org/officeDocument/2006/relationships/tags" Target="../tags/tag287.xml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image" Target="../media/image48.png"/><Relationship Id="rId15" Type="http://schemas.openxmlformats.org/officeDocument/2006/relationships/image" Target="../media/image1.png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tags" Target="../tags/tag290.xml"/><Relationship Id="rId10" Type="http://schemas.openxmlformats.org/officeDocument/2006/relationships/image" Target="../media/image47.sv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image" Target="../media/image1.png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43.xml"/><Relationship Id="rId2" Type="http://schemas.openxmlformats.org/officeDocument/2006/relationships/tags" Target="../tags/tag3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52.xml"/><Relationship Id="rId2" Type="http://schemas.openxmlformats.org/officeDocument/2006/relationships/tags" Target="../tags/tag4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5" Type="http://schemas.openxmlformats.org/officeDocument/2006/relationships/notesSlide" Target="../notesSlides/notesSlide3.xml"/><Relationship Id="rId24" Type="http://schemas.openxmlformats.org/officeDocument/2006/relationships/slideLayout" Target="../slideLayouts/slideLayout13.xml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.png"/><Relationship Id="rId20" Type="http://schemas.openxmlformats.org/officeDocument/2006/relationships/tags" Target="../tags/tag61.xml"/><Relationship Id="rId2" Type="http://schemas.openxmlformats.org/officeDocument/2006/relationships/tags" Target="../tags/tag5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slideLayout" Target="../slideLayouts/slideLayout24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image" Target="../media/image1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6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tags" Target="../tags/tag8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84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93.xml"/><Relationship Id="rId23" Type="http://schemas.openxmlformats.org/officeDocument/2006/relationships/image" Target="../media/image19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83.xml"/><Relationship Id="rId19" Type="http://schemas.openxmlformats.org/officeDocument/2006/relationships/tags" Target="../tags/tag89.xml"/><Relationship Id="rId18" Type="http://schemas.openxmlformats.org/officeDocument/2006/relationships/image" Target="../media/image1.png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image" Target="../media/image12.svg"/><Relationship Id="rId13" Type="http://schemas.openxmlformats.org/officeDocument/2006/relationships/image" Target="../media/image11.png"/><Relationship Id="rId12" Type="http://schemas.openxmlformats.org/officeDocument/2006/relationships/image" Target="../media/image10.sv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-3683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lt1"/>
                </a:solidFill>
              </a:rPr>
              <a:t>  Web Proxy</a:t>
            </a:r>
            <a:endParaRPr lang="en-US" altLang="zh-CN" sz="5400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085975" y="5018405"/>
            <a:ext cx="8783320" cy="1402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chool-building_73653"/>
          <p:cNvSpPr/>
          <p:nvPr>
            <p:custDataLst>
              <p:tags r:id="rId4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03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5232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658197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03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017770" y="30289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client&amp;server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9101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2"/>
            </p:custDataLst>
          </p:nvPr>
        </p:nvSpPr>
        <p:spPr>
          <a:xfrm rot="5400000">
            <a:off x="7188950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5762" y="1271851"/>
            <a:ext cx="10203536" cy="423985"/>
            <a:chOff x="4940300" y="3538797"/>
            <a:chExt cx="10203536" cy="4239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3" name="箭头: V 形 2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26" name="箭头: V 形 2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17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5302250" y="3538797"/>
              <a:ext cx="50368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Configuration Reading and Global Variables</a:t>
              </a:r>
              <a:endParaRPr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98255" y="4044270"/>
            <a:ext cx="130085" cy="34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3705" y="1807210"/>
            <a:ext cx="5501640" cy="3230245"/>
            <a:chOff x="8928" y="2263"/>
            <a:chExt cx="9942" cy="2897"/>
          </a:xfrm>
        </p:grpSpPr>
        <p:sp>
          <p:nvSpPr>
            <p:cNvPr id="5" name="矩形: 圆角 124"/>
            <p:cNvSpPr/>
            <p:nvPr/>
          </p:nvSpPr>
          <p:spPr>
            <a:xfrm>
              <a:off x="8928" y="2263"/>
              <a:ext cx="9942" cy="2897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Docer Falling Dust PPT demo 13"/>
            <p:cNvSpPr txBox="1"/>
            <p:nvPr/>
          </p:nvSpPr>
          <p:spPr>
            <a:xfrm>
              <a:off x="9096" y="2690"/>
              <a:ext cx="9594" cy="236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Create a configparser.ConfigParser() instance and read the config.ini file.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Retrieve server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HOST from the [server] section, defaulting to 127.0.0.1.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PORT from the [server] section, defaulting to 8080.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MAX_CONNECTIONS from the [server]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 Read rate - limiting configuration: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max_requests from the [rate_limit] section, defaulting to 5.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Get the window from the [rate_limit] section, defaulting to 60 seconds.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 Load security settings: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whitelist by splitting the [security] section's whitelist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Create the blacklist by splitting the [security] section's blacklist parameter.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Docer Falling Dust PPT demo 12"/>
            <p:cNvSpPr txBox="1"/>
            <p:nvPr/>
          </p:nvSpPr>
          <p:spPr>
            <a:xfrm>
              <a:off x="9096" y="2348"/>
              <a:ext cx="7148" cy="3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Configuration File Reading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617" y="5275219"/>
            <a:ext cx="5928157" cy="1280498"/>
            <a:chOff x="-1807" y="9061"/>
            <a:chExt cx="10681" cy="1549"/>
          </a:xfrm>
        </p:grpSpPr>
        <p:sp>
          <p:nvSpPr>
            <p:cNvPr id="11" name="矩形: 圆角 126"/>
            <p:cNvSpPr/>
            <p:nvPr/>
          </p:nvSpPr>
          <p:spPr>
            <a:xfrm>
              <a:off x="-1807" y="9061"/>
              <a:ext cx="9934" cy="1549"/>
            </a:xfrm>
            <a:prstGeom prst="roundRect">
              <a:avLst>
                <a:gd name="adj" fmla="val 871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Docer Falling Dust PPT demo 13"/>
            <p:cNvSpPr txBox="1"/>
            <p:nvPr/>
          </p:nvSpPr>
          <p:spPr>
            <a:xfrm>
              <a:off x="-1640" y="9649"/>
              <a:ext cx="10514" cy="80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 The key global variable is_running is used to control the server's running status.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 The request_times dictionary is used to track client request times for rate limiting.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Docer Falling Dust PPT demo 12"/>
            <p:cNvSpPr txBox="1"/>
            <p:nvPr/>
          </p:nvSpPr>
          <p:spPr>
            <a:xfrm>
              <a:off x="-1622" y="9164"/>
              <a:ext cx="8907" cy="4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4002" tIns="47001" rIns="94002" bIns="47001" rtlCol="0">
              <a:spAutoFit/>
            </a:bodyPr>
            <a:lstStyle/>
            <a:p>
              <a:pPr lvl="0" algn="l">
                <a:defRPr/>
              </a:pPr>
              <a:r>
                <a:rPr lang="en-US" altLang="zh-CN" sz="2000" b="1" kern="0">
                  <a:solidFill>
                    <a:srgbClr val="000000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Global Variable Explanation</a:t>
              </a:r>
              <a:endParaRPr lang="en-US" altLang="zh-CN" sz="2000" b="1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1645" y="2164080"/>
            <a:ext cx="4091305" cy="23698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1645" y="5245735"/>
            <a:ext cx="4132580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04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965200"/>
            <a:chOff x="4928878" y="3538797"/>
            <a:chExt cx="11455087" cy="1063318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65198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1. client.py can’t reply: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The main thread is blocked </a:t>
              </a:r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86755" y="1518285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" y="1994535"/>
            <a:ext cx="5052060" cy="338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29830" y="2261870"/>
            <a:ext cx="1537970" cy="438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thread.join()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6980" y="3429000"/>
            <a:ext cx="1271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root.after()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59475" y="5101590"/>
            <a:ext cx="535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Update the response_display </a:t>
            </a:r>
            <a:r>
              <a:rPr lang="en-US" altLang="zh-CN" b="1"/>
              <a:t>asynchronously</a:t>
            </a:r>
            <a:r>
              <a:rPr lang="en-US" altLang="zh-CN"/>
              <a:t> to ensure that the UI doesn't get stuck with data writes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6770" y="4038600"/>
            <a:ext cx="5457825" cy="86614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2. Socket parameter error: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2061845"/>
            <a:ext cx="5407660" cy="182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7605" y="226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the web server or proxy port </a:t>
            </a:r>
            <a:endParaRPr lang="en-US" altLang="zh-CN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3. Unexpected storage in cache: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59475" y="1550670"/>
            <a:ext cx="2244725" cy="29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Possible Solution: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605" y="1994535"/>
            <a:ext cx="438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want to store the acessable file.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" y="1936115"/>
            <a:ext cx="531368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94525" y="2741930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Add a new condition: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5670" y="3352800"/>
            <a:ext cx="5051425" cy="135191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unsccessfully: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0055" y="1779905"/>
            <a:ext cx="8219440" cy="50234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02" y="1240362"/>
            <a:ext cx="1697842" cy="4155440"/>
            <a:chOff x="897847" y="-458177"/>
            <a:chExt cx="1697842" cy="4155440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97847" y="-458177"/>
              <a:ext cx="1413510" cy="415544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lt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CONTENTS</a:t>
              </a:r>
              <a:endParaRPr lang="en-US" altLang="zh-CN" sz="8000" dirty="0">
                <a:solidFill>
                  <a:schemeClr val="lt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 rot="5400000">
              <a:off x="490465" y="1286622"/>
              <a:ext cx="33794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lt1">
                      <a:alpha val="17000"/>
                    </a:schemeClr>
                  </a:solidFill>
                  <a:latin typeface="汉仪大宋简" panose="02010600000101010101" pitchFamily="49" charset="-122"/>
                  <a:ea typeface="汉仪大宋简" panose="02010600000101010101" pitchFamily="49" charset="-122"/>
                </a:rPr>
                <a:t>CONTENTS</a:t>
              </a:r>
              <a:endParaRPr lang="en-US" altLang="zh-CN" sz="4800" dirty="0">
                <a:solidFill>
                  <a:schemeClr val="lt1">
                    <a:alpha val="17000"/>
                  </a:schemeClr>
                </a:solidFill>
                <a:latin typeface="汉仪大宋简" panose="02010600000101010101" pitchFamily="49" charset="-122"/>
                <a:ea typeface="汉仪大宋简" panose="02010600000101010101" pitchFamily="49" charset="-122"/>
              </a:endParaRPr>
            </a:p>
          </p:txBody>
        </p:sp>
      </p:grp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81832" y="183131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0"/>
              </a:spcAft>
            </a:pPr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01 Introduction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: 圆角 42"/>
          <p:cNvSpPr/>
          <p:nvPr>
            <p:custDataLst>
              <p:tags r:id="rId5"/>
            </p:custDataLst>
          </p:nvPr>
        </p:nvSpPr>
        <p:spPr>
          <a:xfrm>
            <a:off x="3281832" y="2589004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02 client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6"/>
            </p:custDataLst>
          </p:nvPr>
        </p:nvSpPr>
        <p:spPr>
          <a:xfrm>
            <a:off x="3281832" y="3367609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03 server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>
            <p:custDataLst>
              <p:tags r:id="rId7"/>
            </p:custDataLst>
          </p:nvPr>
        </p:nvSpPr>
        <p:spPr>
          <a:xfrm>
            <a:off x="3281832" y="4137062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04 Test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1649" y="1530073"/>
            <a:ext cx="3792834" cy="1129095"/>
            <a:chOff x="4772112" y="3120024"/>
            <a:chExt cx="4039140" cy="1479782"/>
          </a:xfrm>
        </p:grpSpPr>
        <p:grpSp>
          <p:nvGrpSpPr>
            <p:cNvPr id="21" name="组合 20"/>
            <p:cNvGrpSpPr/>
            <p:nvPr/>
          </p:nvGrpSpPr>
          <p:grpSpPr>
            <a:xfrm>
              <a:off x="4772112" y="3289301"/>
              <a:ext cx="1382882" cy="1059369"/>
              <a:chOff x="5521501" y="3289301"/>
              <a:chExt cx="1382882" cy="1059369"/>
            </a:xfrm>
          </p:grpSpPr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521501" y="3785961"/>
                <a:ext cx="1020441" cy="4161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6154994" y="3120024"/>
              <a:ext cx="2656258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Introduction of web server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6154994" y="3639055"/>
              <a:ext cx="33000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6154994" y="4197841"/>
              <a:ext cx="1614854" cy="401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Divide of tasks</a:t>
              </a:r>
              <a:endParaRPr lang="zh-CN" altLang="en-US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56895" y="4806257"/>
            <a:ext cx="4586585" cy="857789"/>
            <a:chOff x="4873545" y="2993324"/>
            <a:chExt cx="4884441" cy="1641419"/>
          </a:xfrm>
        </p:grpSpPr>
        <p:grpSp>
          <p:nvGrpSpPr>
            <p:cNvPr id="66" name="组合 65"/>
            <p:cNvGrpSpPr/>
            <p:nvPr/>
          </p:nvGrpSpPr>
          <p:grpSpPr>
            <a:xfrm>
              <a:off x="4873545" y="3289301"/>
              <a:ext cx="1281449" cy="1059369"/>
              <a:chOff x="5622934" y="3289301"/>
              <a:chExt cx="1281449" cy="1059369"/>
            </a:xfrm>
          </p:grpSpPr>
          <p:cxnSp>
            <p:nvCxnSpPr>
              <p:cNvPr id="70" name="直接连接符 6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622934" y="3790122"/>
                <a:ext cx="923639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 scaled="0"/>
                  <a:tileRect/>
                </a:gra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546574" y="3289301"/>
                <a:ext cx="0" cy="1059369"/>
              </a:xfrm>
              <a:prstGeom prst="line">
                <a:avLst/>
              </a:prstGeom>
              <a:ln>
                <a:solidFill>
                  <a:schemeClr val="lt1">
                    <a:alpha val="6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6546574" y="328930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6546574" y="4342322"/>
                <a:ext cx="357809" cy="0"/>
              </a:xfrm>
              <a:prstGeom prst="line">
                <a:avLst/>
              </a:prstGeom>
              <a:ln>
                <a:solidFill>
                  <a:schemeClr val="l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154993" y="2993324"/>
              <a:ext cx="1614855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Version control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154994" y="4047849"/>
              <a:ext cx="3602992" cy="586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l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  <a:sym typeface="+mn-ea"/>
                </a:rPr>
                <a:t>Summarize functional implementations</a:t>
              </a:r>
              <a:endParaRPr lang="en-US" altLang="zh-CN" sz="14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: 圆角 43"/>
          <p:cNvSpPr/>
          <p:nvPr>
            <p:custDataLst>
              <p:tags r:id="rId21"/>
            </p:custDataLst>
          </p:nvPr>
        </p:nvSpPr>
        <p:spPr>
          <a:xfrm>
            <a:off x="3281704" y="4947445"/>
            <a:ext cx="3773714" cy="4842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kern="1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05 Conclusion</a:t>
            </a:r>
            <a:endParaRPr lang="en-US" altLang="zh-CN" sz="2000" kern="1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4. Post sccessfully: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835" y="1779905"/>
            <a:ext cx="966025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635" y="2519680"/>
            <a:ext cx="2380615" cy="1499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0190" y="1823720"/>
            <a:ext cx="9271635" cy="4944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failed: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4170" y="1745615"/>
            <a:ext cx="8891905" cy="511238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734695"/>
            <a:chOff x="4928878" y="3538797"/>
            <a:chExt cx="11455087" cy="809381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Multiple problems have been solved</a:t>
              </a:r>
              <a:endParaRPr lang="zh-CN" altLang="en-US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3980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5. DNS resolution successfully: 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40585" y="1826260"/>
            <a:ext cx="7872730" cy="489458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矩形 96"/>
          <p:cNvSpPr/>
          <p:nvPr>
            <p:custDataLst>
              <p:tags r:id="rId2"/>
            </p:custDataLst>
          </p:nvPr>
        </p:nvSpPr>
        <p:spPr>
          <a:xfrm>
            <a:off x="-24765" y="-1905"/>
            <a:ext cx="1225169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4" name="矩形: 圆角 83"/>
          <p:cNvSpPr/>
          <p:nvPr>
            <p:custDataLst>
              <p:tags r:id="rId3"/>
            </p:custDataLst>
          </p:nvPr>
        </p:nvSpPr>
        <p:spPr>
          <a:xfrm>
            <a:off x="8310237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5" name="图形 84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86" name="图形 85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87" name="图形 86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88" name="图形 87" descr="望远镜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89" name="图形 88" descr="放大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introduction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2" name="文本框 91"/>
          <p:cNvSpPr txBox="1"/>
          <p:nvPr>
            <p:custDataLst>
              <p:tags r:id="rId13"/>
            </p:custDataLst>
          </p:nvPr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5" name="箭头: V 形 94"/>
          <p:cNvSpPr/>
          <p:nvPr>
            <p:custDataLst>
              <p:tags r:id="rId14"/>
            </p:custDataLst>
          </p:nvPr>
        </p:nvSpPr>
        <p:spPr>
          <a:xfrm rot="5400000">
            <a:off x="9067048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213995" y="1097915"/>
            <a:ext cx="11455400" cy="2142490"/>
            <a:chOff x="4928878" y="3538797"/>
            <a:chExt cx="11455087" cy="2360287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83" name="箭头: V 形 82"/>
              <p:cNvSpPr/>
              <p:nvPr>
                <p:custDataLst>
                  <p:tags r:id="rId17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4" name="箭头: V 形 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81" name="直接连接符 80"/>
            <p:cNvCxnSpPr/>
            <p:nvPr>
              <p:custDataLst>
                <p:tags r:id="rId19"/>
              </p:custDataLst>
            </p:nvPr>
          </p:nvCxnSpPr>
          <p:spPr>
            <a:xfrm>
              <a:off x="4928878" y="3937151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0"/>
              </p:custDataLst>
            </p:nvPr>
          </p:nvSpPr>
          <p:spPr>
            <a:xfrm>
              <a:off x="5302248" y="3538797"/>
              <a:ext cx="5371953" cy="405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Show the result</a:t>
              </a:r>
              <a:endParaRPr lang="en-US" altLang="zh-CN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>
            <a:xfrm>
              <a:off x="4940308" y="3950133"/>
              <a:ext cx="11443657" cy="194895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1400" b="1" dirty="0">
                  <a:solidFill>
                    <a:schemeClr val="dk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16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69230" y="6410325"/>
            <a:ext cx="1664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get method</a:t>
            </a:r>
            <a:endParaRPr 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5535" y="1466215"/>
            <a:ext cx="9930130" cy="49441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063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05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260" y="302895"/>
            <a:ext cx="1597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445" y="1242695"/>
            <a:ext cx="186817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From Lab1 to Lab4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8915" y="4422140"/>
            <a:ext cx="30930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README.md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 files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config.ini, server.log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8 histories </a:t>
            </a: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5 collaborators</a:t>
            </a:r>
            <a:endParaRPr lang="en-US" altLang="zh-CN" sz="14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4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-23495" y="1270"/>
            <a:ext cx="12251055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3"/>
            </p:custDataLst>
          </p:nvPr>
        </p:nvSpPr>
        <p:spPr>
          <a:xfrm>
            <a:off x="10065350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6" name="图形 45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47" name="图形 46" descr="烧瓶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48" name="图形 47" descr="显微镜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49" name="图形 48" descr="望远镜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50" name="图形 49" descr="放大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501764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client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56" name="箭头: V 形 55"/>
          <p:cNvSpPr/>
          <p:nvPr>
            <p:custDataLst>
              <p:tags r:id="rId13"/>
            </p:custDataLst>
          </p:nvPr>
        </p:nvSpPr>
        <p:spPr>
          <a:xfrm rot="5400000">
            <a:off x="10783661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" y="1265555"/>
            <a:ext cx="5262880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Summary of all functional implementations</a:t>
            </a:r>
            <a:endParaRPr lang="en-US" altLang="zh-CN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805" y="1905000"/>
            <a:ext cx="381952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Simulation of server &amp; client</a:t>
            </a: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Multithreading </a:t>
            </a:r>
            <a:endParaRPr lang="zh-CN" altLang="en-US" sz="1600" b="1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rate control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safety config design</a:t>
            </a:r>
            <a:endParaRPr lang="en-US" altLang="zh-CN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UI design </a:t>
            </a:r>
            <a:endParaRPr lang="zh-CN" altLang="en-US" sz="1600" b="1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log storage</a:t>
            </a:r>
            <a:r>
              <a:rPr lang="en-US" altLang="zh-CN" sz="16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(.log)</a:t>
            </a: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16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305" y="1253490"/>
            <a:ext cx="2609850" cy="1991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895" y="1265555"/>
            <a:ext cx="2703830" cy="197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rcRect b="11694"/>
          <a:stretch>
            <a:fillRect/>
          </a:stretch>
        </p:blipFill>
        <p:spPr>
          <a:xfrm>
            <a:off x="5996305" y="3502025"/>
            <a:ext cx="2616835" cy="223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8895" y="3514090"/>
            <a:ext cx="2740025" cy="2205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3755" y="6083300"/>
            <a:ext cx="5770880" cy="4349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84420" y="2725420"/>
            <a:ext cx="40633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Thank you!</a:t>
            </a:r>
            <a:endParaRPr lang="en-US" altLang="zh-CN" sz="5400" b="1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 flipH="1">
            <a:off x="6655958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1491295" y="3924300"/>
            <a:ext cx="412634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100000">
                  <a:srgbClr val="FFFFFF"/>
                </a:gs>
                <a:gs pos="47000">
                  <a:sysClr val="window" lastClr="FFFFFF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436" r="-7515" b="23719"/>
          <a:stretch>
            <a:fillRect/>
          </a:stretch>
        </p:blipFill>
        <p:spPr>
          <a:xfrm>
            <a:off x="1308100" y="2788920"/>
            <a:ext cx="3412490" cy="8280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71014" b="-17872"/>
          <a:stretch>
            <a:fillRect/>
          </a:stretch>
        </p:blipFill>
        <p:spPr>
          <a:xfrm>
            <a:off x="5339715" y="1024890"/>
            <a:ext cx="1746885" cy="1901825"/>
          </a:xfrm>
          <a:prstGeom prst="rect">
            <a:avLst/>
          </a:prstGeom>
        </p:spPr>
      </p:pic>
      <p:sp>
        <p:nvSpPr>
          <p:cNvPr id="4" name="school-building_73653"/>
          <p:cNvSpPr/>
          <p:nvPr>
            <p:custDataLst>
              <p:tags r:id="rId6"/>
            </p:custDataLst>
          </p:nvPr>
        </p:nvSpPr>
        <p:spPr>
          <a:xfrm>
            <a:off x="5791157" y="3731054"/>
            <a:ext cx="609685" cy="334421"/>
          </a:xfrm>
          <a:custGeom>
            <a:avLst/>
            <a:gdLst>
              <a:gd name="T0" fmla="*/ 2920 w 3062"/>
              <a:gd name="T1" fmla="*/ 820 h 1682"/>
              <a:gd name="T2" fmla="*/ 2021 w 3062"/>
              <a:gd name="T3" fmla="*/ 412 h 1682"/>
              <a:gd name="T4" fmla="*/ 2165 w 3062"/>
              <a:gd name="T5" fmla="*/ 418 h 1682"/>
              <a:gd name="T6" fmla="*/ 1987 w 3062"/>
              <a:gd name="T7" fmla="*/ 240 h 1682"/>
              <a:gd name="T8" fmla="*/ 1577 w 3062"/>
              <a:gd name="T9" fmla="*/ 6 h 1682"/>
              <a:gd name="T10" fmla="*/ 1567 w 3062"/>
              <a:gd name="T11" fmla="*/ 2 h 1682"/>
              <a:gd name="T12" fmla="*/ 1555 w 3062"/>
              <a:gd name="T13" fmla="*/ 0 h 1682"/>
              <a:gd name="T14" fmla="*/ 1545 w 3062"/>
              <a:gd name="T15" fmla="*/ 0 h 1682"/>
              <a:gd name="T16" fmla="*/ 1541 w 3062"/>
              <a:gd name="T17" fmla="*/ 0 h 1682"/>
              <a:gd name="T18" fmla="*/ 1530 w 3062"/>
              <a:gd name="T19" fmla="*/ 3 h 1682"/>
              <a:gd name="T20" fmla="*/ 1518 w 3062"/>
              <a:gd name="T21" fmla="*/ 7 h 1682"/>
              <a:gd name="T22" fmla="*/ 1111 w 3062"/>
              <a:gd name="T23" fmla="*/ 240 h 1682"/>
              <a:gd name="T24" fmla="*/ 991 w 3062"/>
              <a:gd name="T25" fmla="*/ 451 h 1682"/>
              <a:gd name="T26" fmla="*/ 1077 w 3062"/>
              <a:gd name="T27" fmla="*/ 754 h 1682"/>
              <a:gd name="T28" fmla="*/ 178 w 3062"/>
              <a:gd name="T29" fmla="*/ 1549 h 1682"/>
              <a:gd name="T30" fmla="*/ 67 w 3062"/>
              <a:gd name="T31" fmla="*/ 1682 h 1682"/>
              <a:gd name="T32" fmla="*/ 1954 w 3062"/>
              <a:gd name="T33" fmla="*/ 1682 h 1682"/>
              <a:gd name="T34" fmla="*/ 3062 w 3062"/>
              <a:gd name="T35" fmla="*/ 1616 h 1682"/>
              <a:gd name="T36" fmla="*/ 326 w 3062"/>
              <a:gd name="T37" fmla="*/ 1510 h 1682"/>
              <a:gd name="T38" fmla="*/ 459 w 3062"/>
              <a:gd name="T39" fmla="*/ 1510 h 1682"/>
              <a:gd name="T40" fmla="*/ 326 w 3062"/>
              <a:gd name="T41" fmla="*/ 922 h 1682"/>
              <a:gd name="T42" fmla="*/ 690 w 3062"/>
              <a:gd name="T43" fmla="*/ 1510 h 1682"/>
              <a:gd name="T44" fmla="*/ 690 w 3062"/>
              <a:gd name="T45" fmla="*/ 1290 h 1682"/>
              <a:gd name="T46" fmla="*/ 557 w 3062"/>
              <a:gd name="T47" fmla="*/ 1142 h 1682"/>
              <a:gd name="T48" fmla="*/ 690 w 3062"/>
              <a:gd name="T49" fmla="*/ 1142 h 1682"/>
              <a:gd name="T50" fmla="*/ 788 w 3062"/>
              <a:gd name="T51" fmla="*/ 1290 h 1682"/>
              <a:gd name="T52" fmla="*/ 921 w 3062"/>
              <a:gd name="T53" fmla="*/ 1142 h 1682"/>
              <a:gd name="T54" fmla="*/ 921 w 3062"/>
              <a:gd name="T55" fmla="*/ 922 h 1682"/>
              <a:gd name="T56" fmla="*/ 1227 w 3062"/>
              <a:gd name="T57" fmla="*/ 1479 h 1682"/>
              <a:gd name="T58" fmla="*/ 1360 w 3062"/>
              <a:gd name="T59" fmla="*/ 1479 h 1682"/>
              <a:gd name="T60" fmla="*/ 1227 w 3062"/>
              <a:gd name="T61" fmla="*/ 841 h 1682"/>
              <a:gd name="T62" fmla="*/ 1360 w 3062"/>
              <a:gd name="T63" fmla="*/ 619 h 1682"/>
              <a:gd name="T64" fmla="*/ 1360 w 3062"/>
              <a:gd name="T65" fmla="*/ 411 h 1682"/>
              <a:gd name="T66" fmla="*/ 1482 w 3062"/>
              <a:gd name="T67" fmla="*/ 1479 h 1682"/>
              <a:gd name="T68" fmla="*/ 1616 w 3062"/>
              <a:gd name="T69" fmla="*/ 1479 h 1682"/>
              <a:gd name="T70" fmla="*/ 1482 w 3062"/>
              <a:gd name="T71" fmla="*/ 841 h 1682"/>
              <a:gd name="T72" fmla="*/ 1616 w 3062"/>
              <a:gd name="T73" fmla="*/ 619 h 1682"/>
              <a:gd name="T74" fmla="*/ 1616 w 3062"/>
              <a:gd name="T75" fmla="*/ 411 h 1682"/>
              <a:gd name="T76" fmla="*/ 1737 w 3062"/>
              <a:gd name="T77" fmla="*/ 1479 h 1682"/>
              <a:gd name="T78" fmla="*/ 1871 w 3062"/>
              <a:gd name="T79" fmla="*/ 1479 h 1682"/>
              <a:gd name="T80" fmla="*/ 1737 w 3062"/>
              <a:gd name="T81" fmla="*/ 841 h 1682"/>
              <a:gd name="T82" fmla="*/ 1871 w 3062"/>
              <a:gd name="T83" fmla="*/ 619 h 1682"/>
              <a:gd name="T84" fmla="*/ 1871 w 3062"/>
              <a:gd name="T85" fmla="*/ 411 h 1682"/>
              <a:gd name="T86" fmla="*/ 2177 w 3062"/>
              <a:gd name="T87" fmla="*/ 1510 h 1682"/>
              <a:gd name="T88" fmla="*/ 2310 w 3062"/>
              <a:gd name="T89" fmla="*/ 1510 h 1682"/>
              <a:gd name="T90" fmla="*/ 2177 w 3062"/>
              <a:gd name="T91" fmla="*/ 922 h 1682"/>
              <a:gd name="T92" fmla="*/ 2541 w 3062"/>
              <a:gd name="T93" fmla="*/ 1510 h 1682"/>
              <a:gd name="T94" fmla="*/ 2541 w 3062"/>
              <a:gd name="T95" fmla="*/ 1290 h 1682"/>
              <a:gd name="T96" fmla="*/ 2408 w 3062"/>
              <a:gd name="T97" fmla="*/ 1142 h 1682"/>
              <a:gd name="T98" fmla="*/ 2541 w 3062"/>
              <a:gd name="T99" fmla="*/ 1142 h 1682"/>
              <a:gd name="T100" fmla="*/ 2639 w 3062"/>
              <a:gd name="T101" fmla="*/ 1290 h 1682"/>
              <a:gd name="T102" fmla="*/ 2772 w 3062"/>
              <a:gd name="T103" fmla="*/ 1142 h 1682"/>
              <a:gd name="T104" fmla="*/ 2772 w 3062"/>
              <a:gd name="T105" fmla="*/ 9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62" h="1682">
                <a:moveTo>
                  <a:pt x="2996" y="1549"/>
                </a:moveTo>
                <a:lnTo>
                  <a:pt x="2920" y="1549"/>
                </a:lnTo>
                <a:lnTo>
                  <a:pt x="2920" y="820"/>
                </a:lnTo>
                <a:cubicBezTo>
                  <a:pt x="2920" y="783"/>
                  <a:pt x="2890" y="754"/>
                  <a:pt x="2853" y="754"/>
                </a:cubicBezTo>
                <a:lnTo>
                  <a:pt x="2021" y="754"/>
                </a:lnTo>
                <a:lnTo>
                  <a:pt x="2021" y="412"/>
                </a:lnTo>
                <a:lnTo>
                  <a:pt x="2074" y="443"/>
                </a:lnTo>
                <a:cubicBezTo>
                  <a:pt x="2084" y="448"/>
                  <a:pt x="2096" y="451"/>
                  <a:pt x="2107" y="451"/>
                </a:cubicBezTo>
                <a:cubicBezTo>
                  <a:pt x="2130" y="451"/>
                  <a:pt x="2153" y="439"/>
                  <a:pt x="2165" y="418"/>
                </a:cubicBezTo>
                <a:cubicBezTo>
                  <a:pt x="2183" y="386"/>
                  <a:pt x="2172" y="345"/>
                  <a:pt x="2140" y="327"/>
                </a:cubicBezTo>
                <a:lnTo>
                  <a:pt x="1987" y="240"/>
                </a:lnTo>
                <a:cubicBezTo>
                  <a:pt x="1987" y="240"/>
                  <a:pt x="1987" y="240"/>
                  <a:pt x="1987" y="240"/>
                </a:cubicBezTo>
                <a:lnTo>
                  <a:pt x="1582" y="9"/>
                </a:lnTo>
                <a:cubicBezTo>
                  <a:pt x="1581" y="8"/>
                  <a:pt x="1580" y="8"/>
                  <a:pt x="1580" y="7"/>
                </a:cubicBezTo>
                <a:cubicBezTo>
                  <a:pt x="1579" y="7"/>
                  <a:pt x="1578" y="7"/>
                  <a:pt x="1577" y="6"/>
                </a:cubicBezTo>
                <a:cubicBezTo>
                  <a:pt x="1575" y="5"/>
                  <a:pt x="1573" y="4"/>
                  <a:pt x="1571" y="4"/>
                </a:cubicBezTo>
                <a:cubicBezTo>
                  <a:pt x="1570" y="3"/>
                  <a:pt x="1569" y="3"/>
                  <a:pt x="1568" y="3"/>
                </a:cubicBezTo>
                <a:cubicBezTo>
                  <a:pt x="1568" y="3"/>
                  <a:pt x="1568" y="3"/>
                  <a:pt x="1567" y="2"/>
                </a:cubicBezTo>
                <a:cubicBezTo>
                  <a:pt x="1567" y="2"/>
                  <a:pt x="1567" y="2"/>
                  <a:pt x="1566" y="2"/>
                </a:cubicBezTo>
                <a:cubicBezTo>
                  <a:pt x="1563" y="1"/>
                  <a:pt x="1560" y="1"/>
                  <a:pt x="1557" y="0"/>
                </a:cubicBezTo>
                <a:cubicBezTo>
                  <a:pt x="1557" y="0"/>
                  <a:pt x="1556" y="0"/>
                  <a:pt x="1555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4" y="0"/>
                  <a:pt x="1553" y="0"/>
                  <a:pt x="1552" y="0"/>
                </a:cubicBezTo>
                <a:cubicBezTo>
                  <a:pt x="1550" y="0"/>
                  <a:pt x="1548" y="0"/>
                  <a:pt x="1545" y="0"/>
                </a:cubicBezTo>
                <a:cubicBezTo>
                  <a:pt x="1545" y="0"/>
                  <a:pt x="1544" y="0"/>
                  <a:pt x="1543" y="0"/>
                </a:cubicBezTo>
                <a:cubicBezTo>
                  <a:pt x="1542" y="0"/>
                  <a:pt x="1542" y="0"/>
                  <a:pt x="1542" y="0"/>
                </a:cubicBezTo>
                <a:cubicBezTo>
                  <a:pt x="1542" y="0"/>
                  <a:pt x="1541" y="0"/>
                  <a:pt x="1541" y="0"/>
                </a:cubicBezTo>
                <a:cubicBezTo>
                  <a:pt x="1538" y="1"/>
                  <a:pt x="1534" y="1"/>
                  <a:pt x="1531" y="2"/>
                </a:cubicBezTo>
                <a:cubicBezTo>
                  <a:pt x="1531" y="2"/>
                  <a:pt x="1531" y="2"/>
                  <a:pt x="1530" y="2"/>
                </a:cubicBezTo>
                <a:cubicBezTo>
                  <a:pt x="1530" y="3"/>
                  <a:pt x="1530" y="3"/>
                  <a:pt x="1530" y="3"/>
                </a:cubicBezTo>
                <a:cubicBezTo>
                  <a:pt x="1529" y="3"/>
                  <a:pt x="1528" y="3"/>
                  <a:pt x="1527" y="4"/>
                </a:cubicBezTo>
                <a:cubicBezTo>
                  <a:pt x="1525" y="4"/>
                  <a:pt x="1523" y="5"/>
                  <a:pt x="1521" y="6"/>
                </a:cubicBezTo>
                <a:cubicBezTo>
                  <a:pt x="1520" y="7"/>
                  <a:pt x="1519" y="7"/>
                  <a:pt x="1518" y="7"/>
                </a:cubicBezTo>
                <a:cubicBezTo>
                  <a:pt x="1517" y="8"/>
                  <a:pt x="1517" y="8"/>
                  <a:pt x="1516" y="9"/>
                </a:cubicBezTo>
                <a:lnTo>
                  <a:pt x="1111" y="240"/>
                </a:lnTo>
                <a:cubicBezTo>
                  <a:pt x="1111" y="240"/>
                  <a:pt x="1111" y="240"/>
                  <a:pt x="1111" y="240"/>
                </a:cubicBezTo>
                <a:lnTo>
                  <a:pt x="958" y="327"/>
                </a:lnTo>
                <a:cubicBezTo>
                  <a:pt x="926" y="345"/>
                  <a:pt x="915" y="386"/>
                  <a:pt x="933" y="418"/>
                </a:cubicBezTo>
                <a:cubicBezTo>
                  <a:pt x="945" y="439"/>
                  <a:pt x="968" y="451"/>
                  <a:pt x="991" y="451"/>
                </a:cubicBezTo>
                <a:cubicBezTo>
                  <a:pt x="1002" y="451"/>
                  <a:pt x="1013" y="448"/>
                  <a:pt x="1024" y="443"/>
                </a:cubicBezTo>
                <a:lnTo>
                  <a:pt x="1077" y="412"/>
                </a:lnTo>
                <a:lnTo>
                  <a:pt x="1077" y="754"/>
                </a:lnTo>
                <a:lnTo>
                  <a:pt x="245" y="754"/>
                </a:lnTo>
                <a:cubicBezTo>
                  <a:pt x="208" y="754"/>
                  <a:pt x="178" y="783"/>
                  <a:pt x="178" y="820"/>
                </a:cubicBezTo>
                <a:lnTo>
                  <a:pt x="178" y="1549"/>
                </a:lnTo>
                <a:lnTo>
                  <a:pt x="67" y="1549"/>
                </a:lnTo>
                <a:cubicBezTo>
                  <a:pt x="30" y="1549"/>
                  <a:pt x="0" y="1579"/>
                  <a:pt x="0" y="1616"/>
                </a:cubicBezTo>
                <a:cubicBezTo>
                  <a:pt x="0" y="1652"/>
                  <a:pt x="30" y="1682"/>
                  <a:pt x="67" y="1682"/>
                </a:cubicBezTo>
                <a:lnTo>
                  <a:pt x="245" y="1682"/>
                </a:lnTo>
                <a:lnTo>
                  <a:pt x="1144" y="1682"/>
                </a:lnTo>
                <a:lnTo>
                  <a:pt x="1954" y="1682"/>
                </a:lnTo>
                <a:lnTo>
                  <a:pt x="2853" y="1682"/>
                </a:lnTo>
                <a:lnTo>
                  <a:pt x="2996" y="1682"/>
                </a:lnTo>
                <a:cubicBezTo>
                  <a:pt x="3032" y="1682"/>
                  <a:pt x="3062" y="1652"/>
                  <a:pt x="3062" y="1616"/>
                </a:cubicBezTo>
                <a:cubicBezTo>
                  <a:pt x="3062" y="1579"/>
                  <a:pt x="3032" y="1549"/>
                  <a:pt x="2996" y="1549"/>
                </a:cubicBezTo>
                <a:close/>
                <a:moveTo>
                  <a:pt x="459" y="1510"/>
                </a:moveTo>
                <a:lnTo>
                  <a:pt x="326" y="1510"/>
                </a:lnTo>
                <a:lnTo>
                  <a:pt x="326" y="1290"/>
                </a:lnTo>
                <a:lnTo>
                  <a:pt x="459" y="1290"/>
                </a:lnTo>
                <a:lnTo>
                  <a:pt x="459" y="1510"/>
                </a:lnTo>
                <a:close/>
                <a:moveTo>
                  <a:pt x="459" y="1142"/>
                </a:moveTo>
                <a:lnTo>
                  <a:pt x="326" y="1142"/>
                </a:lnTo>
                <a:lnTo>
                  <a:pt x="326" y="922"/>
                </a:lnTo>
                <a:lnTo>
                  <a:pt x="459" y="922"/>
                </a:lnTo>
                <a:lnTo>
                  <a:pt x="459" y="1142"/>
                </a:lnTo>
                <a:close/>
                <a:moveTo>
                  <a:pt x="690" y="1510"/>
                </a:moveTo>
                <a:lnTo>
                  <a:pt x="557" y="1510"/>
                </a:lnTo>
                <a:lnTo>
                  <a:pt x="557" y="1290"/>
                </a:lnTo>
                <a:lnTo>
                  <a:pt x="690" y="1290"/>
                </a:lnTo>
                <a:lnTo>
                  <a:pt x="690" y="1510"/>
                </a:lnTo>
                <a:close/>
                <a:moveTo>
                  <a:pt x="690" y="1142"/>
                </a:moveTo>
                <a:lnTo>
                  <a:pt x="557" y="1142"/>
                </a:lnTo>
                <a:lnTo>
                  <a:pt x="557" y="922"/>
                </a:lnTo>
                <a:lnTo>
                  <a:pt x="690" y="922"/>
                </a:lnTo>
                <a:lnTo>
                  <a:pt x="690" y="1142"/>
                </a:lnTo>
                <a:close/>
                <a:moveTo>
                  <a:pt x="921" y="1510"/>
                </a:moveTo>
                <a:lnTo>
                  <a:pt x="788" y="1510"/>
                </a:lnTo>
                <a:lnTo>
                  <a:pt x="788" y="1290"/>
                </a:lnTo>
                <a:lnTo>
                  <a:pt x="921" y="1290"/>
                </a:lnTo>
                <a:lnTo>
                  <a:pt x="921" y="1510"/>
                </a:lnTo>
                <a:close/>
                <a:moveTo>
                  <a:pt x="921" y="1142"/>
                </a:moveTo>
                <a:lnTo>
                  <a:pt x="788" y="1142"/>
                </a:lnTo>
                <a:lnTo>
                  <a:pt x="788" y="922"/>
                </a:lnTo>
                <a:lnTo>
                  <a:pt x="921" y="922"/>
                </a:lnTo>
                <a:lnTo>
                  <a:pt x="921" y="1142"/>
                </a:lnTo>
                <a:close/>
                <a:moveTo>
                  <a:pt x="1360" y="1479"/>
                </a:moveTo>
                <a:lnTo>
                  <a:pt x="1227" y="1479"/>
                </a:lnTo>
                <a:lnTo>
                  <a:pt x="1227" y="1271"/>
                </a:lnTo>
                <a:lnTo>
                  <a:pt x="1360" y="1271"/>
                </a:lnTo>
                <a:lnTo>
                  <a:pt x="1360" y="1479"/>
                </a:lnTo>
                <a:close/>
                <a:moveTo>
                  <a:pt x="1360" y="1049"/>
                </a:moveTo>
                <a:lnTo>
                  <a:pt x="1227" y="1049"/>
                </a:lnTo>
                <a:lnTo>
                  <a:pt x="1227" y="841"/>
                </a:lnTo>
                <a:lnTo>
                  <a:pt x="1360" y="841"/>
                </a:lnTo>
                <a:lnTo>
                  <a:pt x="1360" y="1049"/>
                </a:lnTo>
                <a:close/>
                <a:moveTo>
                  <a:pt x="1360" y="619"/>
                </a:moveTo>
                <a:lnTo>
                  <a:pt x="1227" y="619"/>
                </a:lnTo>
                <a:lnTo>
                  <a:pt x="1227" y="411"/>
                </a:lnTo>
                <a:lnTo>
                  <a:pt x="1360" y="411"/>
                </a:lnTo>
                <a:lnTo>
                  <a:pt x="1360" y="619"/>
                </a:lnTo>
                <a:close/>
                <a:moveTo>
                  <a:pt x="1616" y="1479"/>
                </a:moveTo>
                <a:lnTo>
                  <a:pt x="1482" y="1479"/>
                </a:lnTo>
                <a:lnTo>
                  <a:pt x="1482" y="1271"/>
                </a:lnTo>
                <a:lnTo>
                  <a:pt x="1616" y="1271"/>
                </a:lnTo>
                <a:lnTo>
                  <a:pt x="1616" y="1479"/>
                </a:lnTo>
                <a:close/>
                <a:moveTo>
                  <a:pt x="1616" y="1049"/>
                </a:moveTo>
                <a:lnTo>
                  <a:pt x="1482" y="1049"/>
                </a:lnTo>
                <a:lnTo>
                  <a:pt x="1482" y="841"/>
                </a:lnTo>
                <a:lnTo>
                  <a:pt x="1616" y="841"/>
                </a:lnTo>
                <a:lnTo>
                  <a:pt x="1616" y="1049"/>
                </a:lnTo>
                <a:close/>
                <a:moveTo>
                  <a:pt x="1616" y="619"/>
                </a:moveTo>
                <a:lnTo>
                  <a:pt x="1482" y="619"/>
                </a:lnTo>
                <a:lnTo>
                  <a:pt x="1482" y="411"/>
                </a:lnTo>
                <a:lnTo>
                  <a:pt x="1616" y="411"/>
                </a:lnTo>
                <a:lnTo>
                  <a:pt x="1616" y="619"/>
                </a:lnTo>
                <a:close/>
                <a:moveTo>
                  <a:pt x="1871" y="1479"/>
                </a:moveTo>
                <a:lnTo>
                  <a:pt x="1737" y="1479"/>
                </a:lnTo>
                <a:lnTo>
                  <a:pt x="1737" y="1271"/>
                </a:lnTo>
                <a:lnTo>
                  <a:pt x="1871" y="1271"/>
                </a:lnTo>
                <a:lnTo>
                  <a:pt x="1871" y="1479"/>
                </a:lnTo>
                <a:close/>
                <a:moveTo>
                  <a:pt x="1871" y="1049"/>
                </a:moveTo>
                <a:lnTo>
                  <a:pt x="1737" y="1049"/>
                </a:lnTo>
                <a:lnTo>
                  <a:pt x="1737" y="841"/>
                </a:lnTo>
                <a:lnTo>
                  <a:pt x="1871" y="841"/>
                </a:lnTo>
                <a:lnTo>
                  <a:pt x="1871" y="1049"/>
                </a:lnTo>
                <a:close/>
                <a:moveTo>
                  <a:pt x="1871" y="619"/>
                </a:moveTo>
                <a:lnTo>
                  <a:pt x="1737" y="619"/>
                </a:lnTo>
                <a:lnTo>
                  <a:pt x="1737" y="411"/>
                </a:lnTo>
                <a:lnTo>
                  <a:pt x="1871" y="411"/>
                </a:lnTo>
                <a:lnTo>
                  <a:pt x="1871" y="619"/>
                </a:lnTo>
                <a:close/>
                <a:moveTo>
                  <a:pt x="2310" y="1510"/>
                </a:moveTo>
                <a:lnTo>
                  <a:pt x="2177" y="1510"/>
                </a:lnTo>
                <a:lnTo>
                  <a:pt x="2177" y="1290"/>
                </a:lnTo>
                <a:lnTo>
                  <a:pt x="2310" y="1290"/>
                </a:lnTo>
                <a:lnTo>
                  <a:pt x="2310" y="1510"/>
                </a:lnTo>
                <a:close/>
                <a:moveTo>
                  <a:pt x="2310" y="1142"/>
                </a:moveTo>
                <a:lnTo>
                  <a:pt x="2177" y="1142"/>
                </a:lnTo>
                <a:lnTo>
                  <a:pt x="2177" y="922"/>
                </a:lnTo>
                <a:lnTo>
                  <a:pt x="2310" y="922"/>
                </a:lnTo>
                <a:lnTo>
                  <a:pt x="2310" y="1142"/>
                </a:lnTo>
                <a:close/>
                <a:moveTo>
                  <a:pt x="2541" y="1510"/>
                </a:moveTo>
                <a:lnTo>
                  <a:pt x="2408" y="1510"/>
                </a:lnTo>
                <a:lnTo>
                  <a:pt x="2408" y="1290"/>
                </a:lnTo>
                <a:lnTo>
                  <a:pt x="2541" y="1290"/>
                </a:lnTo>
                <a:lnTo>
                  <a:pt x="2541" y="1510"/>
                </a:lnTo>
                <a:close/>
                <a:moveTo>
                  <a:pt x="2541" y="1142"/>
                </a:moveTo>
                <a:lnTo>
                  <a:pt x="2408" y="1142"/>
                </a:lnTo>
                <a:lnTo>
                  <a:pt x="2408" y="922"/>
                </a:lnTo>
                <a:lnTo>
                  <a:pt x="2541" y="922"/>
                </a:lnTo>
                <a:lnTo>
                  <a:pt x="2541" y="1142"/>
                </a:lnTo>
                <a:close/>
                <a:moveTo>
                  <a:pt x="2772" y="1510"/>
                </a:moveTo>
                <a:lnTo>
                  <a:pt x="2639" y="1510"/>
                </a:lnTo>
                <a:lnTo>
                  <a:pt x="2639" y="1290"/>
                </a:lnTo>
                <a:lnTo>
                  <a:pt x="2772" y="1290"/>
                </a:lnTo>
                <a:lnTo>
                  <a:pt x="2772" y="1510"/>
                </a:lnTo>
                <a:close/>
                <a:moveTo>
                  <a:pt x="2772" y="1142"/>
                </a:moveTo>
                <a:lnTo>
                  <a:pt x="2639" y="1142"/>
                </a:lnTo>
                <a:lnTo>
                  <a:pt x="2639" y="922"/>
                </a:lnTo>
                <a:lnTo>
                  <a:pt x="2772" y="922"/>
                </a:lnTo>
                <a:lnTo>
                  <a:pt x="2772" y="11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0230" y="4723130"/>
            <a:ext cx="9080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Huang Hao, Zhou Yitong, Meng Yu, Chen Zijie, Wen Tianshu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lt1"/>
                </a:solidFill>
                <a:latin typeface="BatangChe" panose="02030609000101010101" pitchFamily="49" charset="-127"/>
                <a:ea typeface="BatangChe" panose="02030609000101010101" pitchFamily="49" charset="-127"/>
                <a:cs typeface="Calibri" panose="020F0502020204030204" pitchFamily="34" charset="0"/>
                <a:sym typeface="+mn-ea"/>
              </a:rPr>
              <a:t>2024.11.29</a:t>
            </a:r>
            <a:endParaRPr lang="en-US" altLang="zh-CN" sz="2400" dirty="0">
              <a:solidFill>
                <a:schemeClr val="lt1"/>
              </a:solidFill>
              <a:latin typeface="BatangChe" panose="02030609000101010101" pitchFamily="49" charset="-127"/>
              <a:ea typeface="BatangChe" panose="02030609000101010101" pitchFamily="49" charset="-127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455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01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724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563" y="3438099"/>
              <a:ext cx="4935917" cy="52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Server working flow </a:t>
              </a:r>
              <a:endPara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pic>
        <p:nvPicPr>
          <p:cNvPr id="17" name="图片 16" descr="95d81c24-d3c7-444f-9e93-35edf11e5077-transform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8515" y="1866265"/>
            <a:ext cx="7924800" cy="3000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9440" y="4456430"/>
            <a:ext cx="1628775" cy="895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17915" y="4529455"/>
            <a:ext cx="1130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Client</a:t>
            </a:r>
            <a:endParaRPr lang="en-US" altLang="zh-CN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4271645" y="502412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b="1">
                <a:latin typeface="Calibri" panose="020F0502020204030204" pitchFamily="34" charset="0"/>
              </a:rPr>
              <a:t>Steps</a:t>
            </a:r>
            <a:endParaRPr lang="en-US" altLang="zh-CN" b="1">
              <a:latin typeface="Calibri" panose="020F0502020204030204" pitchFamily="34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en-US" altLang="zh-CN"/>
              <a:t>Connect to each other</a:t>
            </a:r>
            <a:endParaRPr lang="en-US" altLang="zh-CN"/>
          </a:p>
          <a:p>
            <a:pPr algn="ctr"/>
            <a:r>
              <a:rPr lang="en-US" altLang="zh-CN">
                <a:latin typeface="Calibri" panose="020F0502020204030204" pitchFamily="34" charset="0"/>
              </a:rPr>
              <a:t>②</a:t>
            </a:r>
            <a:r>
              <a:rPr lang="en-US" altLang="zh-CN"/>
              <a:t>Communicate with each other</a:t>
            </a:r>
            <a:endParaRPr lang="en-US" altLang="zh-CN"/>
          </a:p>
        </p:txBody>
      </p:sp>
      <p:sp>
        <p:nvSpPr>
          <p:cNvPr id="4" name="下箭头 3"/>
          <p:cNvSpPr/>
          <p:nvPr/>
        </p:nvSpPr>
        <p:spPr>
          <a:xfrm>
            <a:off x="5848350" y="4041775"/>
            <a:ext cx="697230" cy="90043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25400" y="9525"/>
            <a:ext cx="12242800" cy="99504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矩形: 圆角 30"/>
          <p:cNvSpPr/>
          <p:nvPr>
            <p:custDataLst>
              <p:tags r:id="rId3"/>
            </p:custDataLst>
          </p:nvPr>
        </p:nvSpPr>
        <p:spPr>
          <a:xfrm>
            <a:off x="2855383" y="303059"/>
            <a:ext cx="1619140" cy="40011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形 17" descr="铅笔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23" name="图形 22" descr="烧瓶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25" name="图形 24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27" name="图形 26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29" name="图形 28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2350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17770" y="302895"/>
            <a:ext cx="1677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  <a:sym typeface="+mn-ea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41" name="箭头: V 形 40"/>
          <p:cNvSpPr/>
          <p:nvPr>
            <p:custDataLst>
              <p:tags r:id="rId15"/>
            </p:custDataLst>
          </p:nvPr>
        </p:nvSpPr>
        <p:spPr>
          <a:xfrm rot="5400000">
            <a:off x="3614969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09273" y="1084721"/>
            <a:ext cx="10203532" cy="398780"/>
            <a:chOff x="4940300" y="3438099"/>
            <a:chExt cx="13484028" cy="526989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箭头: V 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19"/>
              </p:custDataLst>
            </p:nvPr>
          </p:nvSpPr>
          <p:spPr>
            <a:xfrm>
              <a:off x="5434837" y="3438099"/>
              <a:ext cx="3123340" cy="526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Division of tasks</a:t>
              </a:r>
              <a:endPara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iconfont-11157-5276537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2370805" y="448308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249805" y="4826635"/>
            <a:ext cx="3066415" cy="1449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Chen Zijie(</a:t>
            </a:r>
            <a:r>
              <a:rPr lang="en-US" altLang="zh-CN" sz="1600" b="1" i="1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presentor</a:t>
            </a: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concurrent control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muti-file construction</a:t>
            </a: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i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2082515" y="6275108"/>
            <a:ext cx="7503022" cy="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80125" y="4839970"/>
            <a:ext cx="2368550" cy="135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Meng Yu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client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Functional testing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iconfont-11157-5276537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6187790" y="45126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sp>
        <p:nvSpPr>
          <p:cNvPr id="3" name="iconfont-11157-527653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665830" y="2125961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915" y="2437130"/>
            <a:ext cx="3670935" cy="169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   Huang Hao</a:t>
            </a:r>
            <a:endParaRPr lang="en-US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Getting through the code framework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safety config design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Windows testing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6"/>
            </p:custDataLst>
          </p:nvPr>
        </p:nvCxnSpPr>
        <p:spPr>
          <a:xfrm>
            <a:off x="646780" y="4194213"/>
            <a:ext cx="10548620" cy="2540"/>
          </a:xfrm>
          <a:prstGeom prst="line">
            <a:avLst/>
          </a:prstGeom>
          <a:ln>
            <a:solidFill>
              <a:schemeClr val="dk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75150" y="2482850"/>
            <a:ext cx="2317115" cy="150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Wen Tianshu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server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log safety</a:t>
            </a: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rate control</a:t>
            </a:r>
            <a:endParaRPr lang="en-US" altLang="zh-CN" sz="14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iconfont-11157-5276537"/>
          <p:cNvSpPr>
            <a:spLocks noChangeAspect="1"/>
          </p:cNvSpPr>
          <p:nvPr>
            <p:custDataLst>
              <p:tags r:id="rId27"/>
            </p:custDataLst>
          </p:nvPr>
        </p:nvSpPr>
        <p:spPr bwMode="auto">
          <a:xfrm>
            <a:off x="4482815" y="215550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00645" y="2462530"/>
            <a:ext cx="3561080" cy="1616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Zhou Yitong</a:t>
            </a:r>
            <a:endParaRPr lang="en-US" altLang="zh-CN" sz="16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sz="1400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eautify output </a:t>
            </a: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 framework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test_client design</a:t>
            </a:r>
            <a:endParaRPr 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iconfont-11157-5276537"/>
          <p:cNvSpPr>
            <a:spLocks noChangeAspect="1"/>
          </p:cNvSpPr>
          <p:nvPr>
            <p:custDataLst>
              <p:tags r:id="rId28"/>
            </p:custDataLst>
          </p:nvPr>
        </p:nvSpPr>
        <p:spPr bwMode="auto">
          <a:xfrm>
            <a:off x="8001985" y="2125028"/>
            <a:ext cx="365413" cy="353319"/>
          </a:xfrm>
          <a:custGeom>
            <a:avLst/>
            <a:gdLst>
              <a:gd name="T0" fmla="*/ 4468 w 7617"/>
              <a:gd name="T1" fmla="*/ 3634 h 7362"/>
              <a:gd name="T2" fmla="*/ 5375 w 7617"/>
              <a:gd name="T3" fmla="*/ 1975 h 7362"/>
              <a:gd name="T4" fmla="*/ 2518 w 7617"/>
              <a:gd name="T5" fmla="*/ 3741 h 7362"/>
              <a:gd name="T6" fmla="*/ 408 w 7617"/>
              <a:gd name="T7" fmla="*/ 7024 h 7362"/>
              <a:gd name="T8" fmla="*/ 4900 w 7617"/>
              <a:gd name="T9" fmla="*/ 3974 h 7362"/>
              <a:gd name="T10" fmla="*/ 4968 w 7617"/>
              <a:gd name="T11" fmla="*/ 1975 h 7362"/>
              <a:gd name="T12" fmla="*/ 6113 w 7617"/>
              <a:gd name="T13" fmla="*/ 7362 h 7362"/>
              <a:gd name="T14" fmla="*/ 5374 w 7617"/>
              <a:gd name="T15" fmla="*/ 6952 h 7362"/>
              <a:gd name="T16" fmla="*/ 4588 w 7617"/>
              <a:gd name="T17" fmla="*/ 6165 h 7362"/>
              <a:gd name="T18" fmla="*/ 4193 w 7617"/>
              <a:gd name="T19" fmla="*/ 5313 h 7362"/>
              <a:gd name="T20" fmla="*/ 4792 w 7617"/>
              <a:gd name="T21" fmla="*/ 4780 h 7362"/>
              <a:gd name="T22" fmla="*/ 5333 w 7617"/>
              <a:gd name="T23" fmla="*/ 4011 h 7362"/>
              <a:gd name="T24" fmla="*/ 6405 w 7617"/>
              <a:gd name="T25" fmla="*/ 4346 h 7362"/>
              <a:gd name="T26" fmla="*/ 7192 w 7617"/>
              <a:gd name="T27" fmla="*/ 5133 h 7362"/>
              <a:gd name="T28" fmla="*/ 7587 w 7617"/>
              <a:gd name="T29" fmla="*/ 5985 h 7362"/>
              <a:gd name="T30" fmla="*/ 6880 w 7617"/>
              <a:gd name="T31" fmla="*/ 6639 h 7362"/>
              <a:gd name="T32" fmla="*/ 6447 w 7617"/>
              <a:gd name="T33" fmla="*/ 7287 h 7362"/>
              <a:gd name="T34" fmla="*/ 5314 w 7617"/>
              <a:gd name="T35" fmla="*/ 6632 h 7362"/>
              <a:gd name="T36" fmla="*/ 5899 w 7617"/>
              <a:gd name="T37" fmla="*/ 6787 h 7362"/>
              <a:gd name="T38" fmla="*/ 5944 w 7617"/>
              <a:gd name="T39" fmla="*/ 6964 h 7362"/>
              <a:gd name="T40" fmla="*/ 6379 w 7617"/>
              <a:gd name="T41" fmla="*/ 7029 h 7362"/>
              <a:gd name="T42" fmla="*/ 6498 w 7617"/>
              <a:gd name="T43" fmla="*/ 6796 h 7362"/>
              <a:gd name="T44" fmla="*/ 6533 w 7617"/>
              <a:gd name="T45" fmla="*/ 6584 h 7362"/>
              <a:gd name="T46" fmla="*/ 6880 w 7617"/>
              <a:gd name="T47" fmla="*/ 6212 h 7362"/>
              <a:gd name="T48" fmla="*/ 7057 w 7617"/>
              <a:gd name="T49" fmla="*/ 6262 h 7362"/>
              <a:gd name="T50" fmla="*/ 7313 w 7617"/>
              <a:gd name="T51" fmla="*/ 5785 h 7362"/>
              <a:gd name="T52" fmla="*/ 7123 w 7617"/>
              <a:gd name="T53" fmla="*/ 5680 h 7362"/>
              <a:gd name="T54" fmla="*/ 6915 w 7617"/>
              <a:gd name="T55" fmla="*/ 5160 h 7362"/>
              <a:gd name="T56" fmla="*/ 6992 w 7617"/>
              <a:gd name="T57" fmla="*/ 4960 h 7362"/>
              <a:gd name="T58" fmla="*/ 6844 w 7617"/>
              <a:gd name="T59" fmla="*/ 4538 h 7362"/>
              <a:gd name="T60" fmla="*/ 6535 w 7617"/>
              <a:gd name="T61" fmla="*/ 4599 h 7362"/>
              <a:gd name="T62" fmla="*/ 5980 w 7617"/>
              <a:gd name="T63" fmla="*/ 4522 h 7362"/>
              <a:gd name="T64" fmla="*/ 5845 w 7617"/>
              <a:gd name="T65" fmla="*/ 4357 h 7362"/>
              <a:gd name="T66" fmla="*/ 5405 w 7617"/>
              <a:gd name="T67" fmla="*/ 4273 h 7362"/>
              <a:gd name="T68" fmla="*/ 5287 w 7617"/>
              <a:gd name="T69" fmla="*/ 4507 h 7362"/>
              <a:gd name="T70" fmla="*/ 5252 w 7617"/>
              <a:gd name="T71" fmla="*/ 4718 h 7362"/>
              <a:gd name="T72" fmla="*/ 4904 w 7617"/>
              <a:gd name="T73" fmla="*/ 5090 h 7362"/>
              <a:gd name="T74" fmla="*/ 4729 w 7617"/>
              <a:gd name="T75" fmla="*/ 5040 h 7362"/>
              <a:gd name="T76" fmla="*/ 4455 w 7617"/>
              <a:gd name="T77" fmla="*/ 5384 h 7362"/>
              <a:gd name="T78" fmla="*/ 4598 w 7617"/>
              <a:gd name="T79" fmla="*/ 5604 h 7362"/>
              <a:gd name="T80" fmla="*/ 4764 w 7617"/>
              <a:gd name="T81" fmla="*/ 5740 h 7362"/>
              <a:gd name="T82" fmla="*/ 4842 w 7617"/>
              <a:gd name="T83" fmla="*/ 6295 h 7362"/>
              <a:gd name="T84" fmla="*/ 4780 w 7617"/>
              <a:gd name="T85" fmla="*/ 6603 h 7362"/>
              <a:gd name="T86" fmla="*/ 5203 w 7617"/>
              <a:gd name="T87" fmla="*/ 6750 h 7362"/>
              <a:gd name="T88" fmla="*/ 5890 w 7617"/>
              <a:gd name="T89" fmla="*/ 6453 h 7362"/>
              <a:gd name="T90" fmla="*/ 6459 w 7617"/>
              <a:gd name="T91" fmla="*/ 5082 h 7362"/>
              <a:gd name="T92" fmla="*/ 5890 w 7617"/>
              <a:gd name="T93" fmla="*/ 5114 h 7362"/>
              <a:gd name="T94" fmla="*/ 6269 w 7617"/>
              <a:gd name="T95" fmla="*/ 6030 h 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17" h="7362">
                <a:moveTo>
                  <a:pt x="4900" y="3974"/>
                </a:moveTo>
                <a:cubicBezTo>
                  <a:pt x="4704" y="3877"/>
                  <a:pt x="4498" y="3798"/>
                  <a:pt x="4283" y="3740"/>
                </a:cubicBezTo>
                <a:cubicBezTo>
                  <a:pt x="4347" y="3708"/>
                  <a:pt x="4410" y="3676"/>
                  <a:pt x="4468" y="3634"/>
                </a:cubicBezTo>
                <a:cubicBezTo>
                  <a:pt x="4563" y="3565"/>
                  <a:pt x="4752" y="3400"/>
                  <a:pt x="4825" y="3330"/>
                </a:cubicBezTo>
                <a:cubicBezTo>
                  <a:pt x="4884" y="3274"/>
                  <a:pt x="4998" y="3134"/>
                  <a:pt x="4998" y="3134"/>
                </a:cubicBezTo>
                <a:cubicBezTo>
                  <a:pt x="5235" y="2808"/>
                  <a:pt x="5375" y="2408"/>
                  <a:pt x="5375" y="1975"/>
                </a:cubicBezTo>
                <a:cubicBezTo>
                  <a:pt x="5375" y="931"/>
                  <a:pt x="4558" y="0"/>
                  <a:pt x="3400" y="0"/>
                </a:cubicBezTo>
                <a:cubicBezTo>
                  <a:pt x="2311" y="0"/>
                  <a:pt x="1425" y="886"/>
                  <a:pt x="1425" y="1975"/>
                </a:cubicBezTo>
                <a:cubicBezTo>
                  <a:pt x="1425" y="2746"/>
                  <a:pt x="1870" y="3416"/>
                  <a:pt x="2518" y="3741"/>
                </a:cubicBezTo>
                <a:cubicBezTo>
                  <a:pt x="1069" y="4132"/>
                  <a:pt x="0" y="5455"/>
                  <a:pt x="0" y="7024"/>
                </a:cubicBezTo>
                <a:cubicBezTo>
                  <a:pt x="0" y="7137"/>
                  <a:pt x="91" y="7228"/>
                  <a:pt x="204" y="7228"/>
                </a:cubicBezTo>
                <a:cubicBezTo>
                  <a:pt x="316" y="7228"/>
                  <a:pt x="408" y="7137"/>
                  <a:pt x="408" y="7024"/>
                </a:cubicBezTo>
                <a:cubicBezTo>
                  <a:pt x="408" y="5374"/>
                  <a:pt x="1750" y="4032"/>
                  <a:pt x="3400" y="4032"/>
                </a:cubicBezTo>
                <a:cubicBezTo>
                  <a:pt x="3843" y="4032"/>
                  <a:pt x="4264" y="4129"/>
                  <a:pt x="4641" y="4303"/>
                </a:cubicBezTo>
                <a:cubicBezTo>
                  <a:pt x="4718" y="4184"/>
                  <a:pt x="4804" y="4075"/>
                  <a:pt x="4900" y="3974"/>
                </a:cubicBezTo>
                <a:close/>
                <a:moveTo>
                  <a:pt x="1833" y="1975"/>
                </a:moveTo>
                <a:cubicBezTo>
                  <a:pt x="1833" y="1110"/>
                  <a:pt x="2537" y="408"/>
                  <a:pt x="3400" y="408"/>
                </a:cubicBezTo>
                <a:cubicBezTo>
                  <a:pt x="4264" y="408"/>
                  <a:pt x="4968" y="1111"/>
                  <a:pt x="4968" y="1975"/>
                </a:cubicBezTo>
                <a:cubicBezTo>
                  <a:pt x="4968" y="2840"/>
                  <a:pt x="4264" y="3543"/>
                  <a:pt x="3400" y="3543"/>
                </a:cubicBezTo>
                <a:cubicBezTo>
                  <a:pt x="2536" y="3543"/>
                  <a:pt x="1833" y="2839"/>
                  <a:pt x="1833" y="1975"/>
                </a:cubicBezTo>
                <a:close/>
                <a:moveTo>
                  <a:pt x="6113" y="7362"/>
                </a:moveTo>
                <a:cubicBezTo>
                  <a:pt x="6037" y="7362"/>
                  <a:pt x="5960" y="7342"/>
                  <a:pt x="5891" y="7302"/>
                </a:cubicBezTo>
                <a:cubicBezTo>
                  <a:pt x="5789" y="7243"/>
                  <a:pt x="5716" y="7148"/>
                  <a:pt x="5685" y="7034"/>
                </a:cubicBezTo>
                <a:cubicBezTo>
                  <a:pt x="5578" y="7019"/>
                  <a:pt x="5474" y="6990"/>
                  <a:pt x="5374" y="6952"/>
                </a:cubicBezTo>
                <a:cubicBezTo>
                  <a:pt x="5202" y="7123"/>
                  <a:pt x="4921" y="7123"/>
                  <a:pt x="4750" y="6950"/>
                </a:cubicBezTo>
                <a:lnTo>
                  <a:pt x="4589" y="6789"/>
                </a:lnTo>
                <a:cubicBezTo>
                  <a:pt x="4417" y="6617"/>
                  <a:pt x="4417" y="6338"/>
                  <a:pt x="4588" y="6165"/>
                </a:cubicBezTo>
                <a:cubicBezTo>
                  <a:pt x="4548" y="6065"/>
                  <a:pt x="4520" y="5960"/>
                  <a:pt x="4505" y="5854"/>
                </a:cubicBezTo>
                <a:cubicBezTo>
                  <a:pt x="4391" y="5823"/>
                  <a:pt x="4298" y="5750"/>
                  <a:pt x="4238" y="5648"/>
                </a:cubicBezTo>
                <a:cubicBezTo>
                  <a:pt x="4179" y="5545"/>
                  <a:pt x="4163" y="5427"/>
                  <a:pt x="4193" y="5313"/>
                </a:cubicBezTo>
                <a:lnTo>
                  <a:pt x="4252" y="5093"/>
                </a:lnTo>
                <a:cubicBezTo>
                  <a:pt x="4281" y="4979"/>
                  <a:pt x="4355" y="4884"/>
                  <a:pt x="4458" y="4825"/>
                </a:cubicBezTo>
                <a:cubicBezTo>
                  <a:pt x="4560" y="4767"/>
                  <a:pt x="4678" y="4750"/>
                  <a:pt x="4792" y="4780"/>
                </a:cubicBezTo>
                <a:cubicBezTo>
                  <a:pt x="4825" y="4738"/>
                  <a:pt x="4862" y="4697"/>
                  <a:pt x="4899" y="4659"/>
                </a:cubicBezTo>
                <a:cubicBezTo>
                  <a:pt x="4937" y="4622"/>
                  <a:pt x="4978" y="4585"/>
                  <a:pt x="5020" y="4552"/>
                </a:cubicBezTo>
                <a:cubicBezTo>
                  <a:pt x="4959" y="4317"/>
                  <a:pt x="5099" y="4075"/>
                  <a:pt x="5333" y="4011"/>
                </a:cubicBezTo>
                <a:lnTo>
                  <a:pt x="5553" y="3953"/>
                </a:lnTo>
                <a:cubicBezTo>
                  <a:pt x="5788" y="3890"/>
                  <a:pt x="6030" y="4029"/>
                  <a:pt x="6094" y="4264"/>
                </a:cubicBezTo>
                <a:cubicBezTo>
                  <a:pt x="6202" y="4279"/>
                  <a:pt x="6305" y="4308"/>
                  <a:pt x="6405" y="4346"/>
                </a:cubicBezTo>
                <a:cubicBezTo>
                  <a:pt x="6578" y="4175"/>
                  <a:pt x="6858" y="4175"/>
                  <a:pt x="7029" y="4348"/>
                </a:cubicBezTo>
                <a:lnTo>
                  <a:pt x="7190" y="4509"/>
                </a:lnTo>
                <a:cubicBezTo>
                  <a:pt x="7363" y="4681"/>
                  <a:pt x="7363" y="4960"/>
                  <a:pt x="7192" y="5133"/>
                </a:cubicBezTo>
                <a:cubicBezTo>
                  <a:pt x="7232" y="5233"/>
                  <a:pt x="7259" y="5338"/>
                  <a:pt x="7274" y="5444"/>
                </a:cubicBezTo>
                <a:cubicBezTo>
                  <a:pt x="7388" y="5475"/>
                  <a:pt x="7482" y="5548"/>
                  <a:pt x="7542" y="5650"/>
                </a:cubicBezTo>
                <a:cubicBezTo>
                  <a:pt x="7600" y="5753"/>
                  <a:pt x="7617" y="5871"/>
                  <a:pt x="7587" y="5985"/>
                </a:cubicBezTo>
                <a:lnTo>
                  <a:pt x="7528" y="6205"/>
                </a:lnTo>
                <a:cubicBezTo>
                  <a:pt x="7465" y="6440"/>
                  <a:pt x="7223" y="6580"/>
                  <a:pt x="6988" y="6518"/>
                </a:cubicBezTo>
                <a:cubicBezTo>
                  <a:pt x="6954" y="6560"/>
                  <a:pt x="6918" y="6600"/>
                  <a:pt x="6880" y="6639"/>
                </a:cubicBezTo>
                <a:cubicBezTo>
                  <a:pt x="6843" y="6678"/>
                  <a:pt x="6802" y="6713"/>
                  <a:pt x="6759" y="6746"/>
                </a:cubicBezTo>
                <a:cubicBezTo>
                  <a:pt x="6789" y="6860"/>
                  <a:pt x="6773" y="6978"/>
                  <a:pt x="6714" y="7080"/>
                </a:cubicBezTo>
                <a:cubicBezTo>
                  <a:pt x="6655" y="7183"/>
                  <a:pt x="6559" y="7257"/>
                  <a:pt x="6447" y="7287"/>
                </a:cubicBezTo>
                <a:lnTo>
                  <a:pt x="6227" y="7345"/>
                </a:lnTo>
                <a:cubicBezTo>
                  <a:pt x="6189" y="7357"/>
                  <a:pt x="6150" y="7362"/>
                  <a:pt x="6113" y="7362"/>
                </a:cubicBezTo>
                <a:close/>
                <a:moveTo>
                  <a:pt x="5314" y="6632"/>
                </a:moveTo>
                <a:lnTo>
                  <a:pt x="5402" y="6673"/>
                </a:lnTo>
                <a:cubicBezTo>
                  <a:pt x="5528" y="6733"/>
                  <a:pt x="5662" y="6769"/>
                  <a:pt x="5803" y="6779"/>
                </a:cubicBezTo>
                <a:lnTo>
                  <a:pt x="5899" y="6787"/>
                </a:lnTo>
                <a:lnTo>
                  <a:pt x="5922" y="6880"/>
                </a:lnTo>
                <a:cubicBezTo>
                  <a:pt x="5927" y="6900"/>
                  <a:pt x="5933" y="6923"/>
                  <a:pt x="5939" y="6945"/>
                </a:cubicBezTo>
                <a:lnTo>
                  <a:pt x="5944" y="6964"/>
                </a:lnTo>
                <a:cubicBezTo>
                  <a:pt x="5957" y="7009"/>
                  <a:pt x="5985" y="7047"/>
                  <a:pt x="6027" y="7070"/>
                </a:cubicBezTo>
                <a:cubicBezTo>
                  <a:pt x="6068" y="7094"/>
                  <a:pt x="6114" y="7100"/>
                  <a:pt x="6159" y="7088"/>
                </a:cubicBezTo>
                <a:lnTo>
                  <a:pt x="6379" y="7029"/>
                </a:lnTo>
                <a:cubicBezTo>
                  <a:pt x="6424" y="7017"/>
                  <a:pt x="6462" y="6988"/>
                  <a:pt x="6485" y="6946"/>
                </a:cubicBezTo>
                <a:cubicBezTo>
                  <a:pt x="6509" y="6905"/>
                  <a:pt x="6515" y="6859"/>
                  <a:pt x="6503" y="6814"/>
                </a:cubicBezTo>
                <a:lnTo>
                  <a:pt x="6498" y="6796"/>
                </a:lnTo>
                <a:cubicBezTo>
                  <a:pt x="6492" y="6774"/>
                  <a:pt x="6485" y="6751"/>
                  <a:pt x="6480" y="6731"/>
                </a:cubicBezTo>
                <a:lnTo>
                  <a:pt x="6453" y="6639"/>
                </a:lnTo>
                <a:lnTo>
                  <a:pt x="6533" y="6584"/>
                </a:lnTo>
                <a:cubicBezTo>
                  <a:pt x="6590" y="6544"/>
                  <a:pt x="6645" y="6499"/>
                  <a:pt x="6693" y="6451"/>
                </a:cubicBezTo>
                <a:cubicBezTo>
                  <a:pt x="6741" y="6403"/>
                  <a:pt x="6787" y="6349"/>
                  <a:pt x="6825" y="6292"/>
                </a:cubicBezTo>
                <a:lnTo>
                  <a:pt x="6880" y="6212"/>
                </a:lnTo>
                <a:lnTo>
                  <a:pt x="6973" y="6239"/>
                </a:lnTo>
                <a:cubicBezTo>
                  <a:pt x="6993" y="6245"/>
                  <a:pt x="7014" y="6250"/>
                  <a:pt x="7037" y="6257"/>
                </a:cubicBezTo>
                <a:lnTo>
                  <a:pt x="7057" y="6262"/>
                </a:lnTo>
                <a:cubicBezTo>
                  <a:pt x="7150" y="6287"/>
                  <a:pt x="7247" y="6232"/>
                  <a:pt x="7272" y="6138"/>
                </a:cubicBezTo>
                <a:lnTo>
                  <a:pt x="7330" y="5918"/>
                </a:lnTo>
                <a:cubicBezTo>
                  <a:pt x="7343" y="5873"/>
                  <a:pt x="7337" y="5825"/>
                  <a:pt x="7313" y="5785"/>
                </a:cubicBezTo>
                <a:cubicBezTo>
                  <a:pt x="7289" y="5744"/>
                  <a:pt x="7252" y="5715"/>
                  <a:pt x="7207" y="5703"/>
                </a:cubicBezTo>
                <a:lnTo>
                  <a:pt x="7188" y="5698"/>
                </a:lnTo>
                <a:cubicBezTo>
                  <a:pt x="7165" y="5692"/>
                  <a:pt x="7143" y="5685"/>
                  <a:pt x="7123" y="5680"/>
                </a:cubicBezTo>
                <a:lnTo>
                  <a:pt x="7029" y="5658"/>
                </a:lnTo>
                <a:lnTo>
                  <a:pt x="7022" y="5562"/>
                </a:lnTo>
                <a:cubicBezTo>
                  <a:pt x="7010" y="5421"/>
                  <a:pt x="6975" y="5286"/>
                  <a:pt x="6915" y="5160"/>
                </a:cubicBezTo>
                <a:lnTo>
                  <a:pt x="6874" y="5073"/>
                </a:lnTo>
                <a:lnTo>
                  <a:pt x="6944" y="5007"/>
                </a:lnTo>
                <a:cubicBezTo>
                  <a:pt x="6959" y="4991"/>
                  <a:pt x="6975" y="4977"/>
                  <a:pt x="6992" y="4960"/>
                </a:cubicBezTo>
                <a:lnTo>
                  <a:pt x="7005" y="4946"/>
                </a:lnTo>
                <a:cubicBezTo>
                  <a:pt x="7074" y="4878"/>
                  <a:pt x="7074" y="4766"/>
                  <a:pt x="7005" y="4699"/>
                </a:cubicBezTo>
                <a:lnTo>
                  <a:pt x="6844" y="4538"/>
                </a:lnTo>
                <a:cubicBezTo>
                  <a:pt x="6775" y="4469"/>
                  <a:pt x="6664" y="4469"/>
                  <a:pt x="6597" y="4538"/>
                </a:cubicBezTo>
                <a:lnTo>
                  <a:pt x="6583" y="4552"/>
                </a:lnTo>
                <a:lnTo>
                  <a:pt x="6535" y="4599"/>
                </a:lnTo>
                <a:lnTo>
                  <a:pt x="6469" y="4669"/>
                </a:lnTo>
                <a:lnTo>
                  <a:pt x="6382" y="4628"/>
                </a:lnTo>
                <a:cubicBezTo>
                  <a:pt x="6255" y="4568"/>
                  <a:pt x="6120" y="4532"/>
                  <a:pt x="5980" y="4522"/>
                </a:cubicBezTo>
                <a:lnTo>
                  <a:pt x="5884" y="4514"/>
                </a:lnTo>
                <a:lnTo>
                  <a:pt x="5862" y="4420"/>
                </a:lnTo>
                <a:cubicBezTo>
                  <a:pt x="5857" y="4400"/>
                  <a:pt x="5850" y="4379"/>
                  <a:pt x="5845" y="4357"/>
                </a:cubicBezTo>
                <a:lnTo>
                  <a:pt x="5840" y="4338"/>
                </a:lnTo>
                <a:cubicBezTo>
                  <a:pt x="5815" y="4244"/>
                  <a:pt x="5719" y="4189"/>
                  <a:pt x="5625" y="4214"/>
                </a:cubicBezTo>
                <a:lnTo>
                  <a:pt x="5405" y="4273"/>
                </a:lnTo>
                <a:cubicBezTo>
                  <a:pt x="5360" y="4285"/>
                  <a:pt x="5323" y="4314"/>
                  <a:pt x="5299" y="4355"/>
                </a:cubicBezTo>
                <a:cubicBezTo>
                  <a:pt x="5275" y="4397"/>
                  <a:pt x="5269" y="4443"/>
                  <a:pt x="5282" y="4488"/>
                </a:cubicBezTo>
                <a:lnTo>
                  <a:pt x="5287" y="4507"/>
                </a:lnTo>
                <a:cubicBezTo>
                  <a:pt x="5293" y="4529"/>
                  <a:pt x="5298" y="4550"/>
                  <a:pt x="5304" y="4570"/>
                </a:cubicBezTo>
                <a:lnTo>
                  <a:pt x="5332" y="4663"/>
                </a:lnTo>
                <a:lnTo>
                  <a:pt x="5252" y="4718"/>
                </a:lnTo>
                <a:cubicBezTo>
                  <a:pt x="5194" y="4758"/>
                  <a:pt x="5139" y="4803"/>
                  <a:pt x="5092" y="4850"/>
                </a:cubicBezTo>
                <a:cubicBezTo>
                  <a:pt x="5043" y="4899"/>
                  <a:pt x="4998" y="4953"/>
                  <a:pt x="4959" y="5010"/>
                </a:cubicBezTo>
                <a:lnTo>
                  <a:pt x="4904" y="5090"/>
                </a:lnTo>
                <a:lnTo>
                  <a:pt x="4812" y="5063"/>
                </a:lnTo>
                <a:cubicBezTo>
                  <a:pt x="4792" y="5057"/>
                  <a:pt x="4770" y="5052"/>
                  <a:pt x="4748" y="5045"/>
                </a:cubicBezTo>
                <a:lnTo>
                  <a:pt x="4729" y="5040"/>
                </a:lnTo>
                <a:cubicBezTo>
                  <a:pt x="4684" y="5028"/>
                  <a:pt x="4637" y="5034"/>
                  <a:pt x="4597" y="5058"/>
                </a:cubicBezTo>
                <a:cubicBezTo>
                  <a:pt x="4555" y="5082"/>
                  <a:pt x="4527" y="5119"/>
                  <a:pt x="4514" y="5164"/>
                </a:cubicBezTo>
                <a:lnTo>
                  <a:pt x="4455" y="5384"/>
                </a:lnTo>
                <a:cubicBezTo>
                  <a:pt x="4443" y="5429"/>
                  <a:pt x="4449" y="5477"/>
                  <a:pt x="4473" y="5517"/>
                </a:cubicBezTo>
                <a:cubicBezTo>
                  <a:pt x="4497" y="5557"/>
                  <a:pt x="4534" y="5587"/>
                  <a:pt x="4579" y="5599"/>
                </a:cubicBezTo>
                <a:lnTo>
                  <a:pt x="4598" y="5604"/>
                </a:lnTo>
                <a:cubicBezTo>
                  <a:pt x="4620" y="5610"/>
                  <a:pt x="4643" y="5617"/>
                  <a:pt x="4663" y="5622"/>
                </a:cubicBezTo>
                <a:lnTo>
                  <a:pt x="4757" y="5644"/>
                </a:lnTo>
                <a:lnTo>
                  <a:pt x="4764" y="5740"/>
                </a:lnTo>
                <a:cubicBezTo>
                  <a:pt x="4775" y="5880"/>
                  <a:pt x="4810" y="6015"/>
                  <a:pt x="4870" y="6142"/>
                </a:cubicBezTo>
                <a:lnTo>
                  <a:pt x="4912" y="6229"/>
                </a:lnTo>
                <a:lnTo>
                  <a:pt x="4842" y="6295"/>
                </a:lnTo>
                <a:cubicBezTo>
                  <a:pt x="4827" y="6310"/>
                  <a:pt x="4810" y="6325"/>
                  <a:pt x="4794" y="6342"/>
                </a:cubicBezTo>
                <a:lnTo>
                  <a:pt x="4780" y="6355"/>
                </a:lnTo>
                <a:cubicBezTo>
                  <a:pt x="4712" y="6424"/>
                  <a:pt x="4712" y="6535"/>
                  <a:pt x="4780" y="6603"/>
                </a:cubicBezTo>
                <a:lnTo>
                  <a:pt x="4942" y="6764"/>
                </a:lnTo>
                <a:cubicBezTo>
                  <a:pt x="5010" y="6833"/>
                  <a:pt x="5122" y="6833"/>
                  <a:pt x="5189" y="6764"/>
                </a:cubicBezTo>
                <a:lnTo>
                  <a:pt x="5203" y="6750"/>
                </a:lnTo>
                <a:cubicBezTo>
                  <a:pt x="5219" y="6734"/>
                  <a:pt x="5235" y="6719"/>
                  <a:pt x="5249" y="6703"/>
                </a:cubicBezTo>
                <a:lnTo>
                  <a:pt x="5314" y="6632"/>
                </a:lnTo>
                <a:close/>
                <a:moveTo>
                  <a:pt x="5890" y="6453"/>
                </a:moveTo>
                <a:cubicBezTo>
                  <a:pt x="5684" y="6453"/>
                  <a:pt x="5479" y="6374"/>
                  <a:pt x="5323" y="6218"/>
                </a:cubicBezTo>
                <a:cubicBezTo>
                  <a:pt x="5009" y="5904"/>
                  <a:pt x="5009" y="5395"/>
                  <a:pt x="5323" y="5082"/>
                </a:cubicBezTo>
                <a:cubicBezTo>
                  <a:pt x="5637" y="4768"/>
                  <a:pt x="6145" y="4768"/>
                  <a:pt x="6459" y="5082"/>
                </a:cubicBezTo>
                <a:cubicBezTo>
                  <a:pt x="6773" y="5395"/>
                  <a:pt x="6773" y="5904"/>
                  <a:pt x="6459" y="6218"/>
                </a:cubicBezTo>
                <a:cubicBezTo>
                  <a:pt x="6302" y="6374"/>
                  <a:pt x="6095" y="6453"/>
                  <a:pt x="5890" y="6453"/>
                </a:cubicBezTo>
                <a:close/>
                <a:moveTo>
                  <a:pt x="5890" y="5114"/>
                </a:moveTo>
                <a:cubicBezTo>
                  <a:pt x="5753" y="5114"/>
                  <a:pt x="5615" y="5167"/>
                  <a:pt x="5510" y="5272"/>
                </a:cubicBezTo>
                <a:cubicBezTo>
                  <a:pt x="5302" y="5480"/>
                  <a:pt x="5302" y="5822"/>
                  <a:pt x="5510" y="6030"/>
                </a:cubicBezTo>
                <a:cubicBezTo>
                  <a:pt x="5719" y="6239"/>
                  <a:pt x="6060" y="6239"/>
                  <a:pt x="6269" y="6030"/>
                </a:cubicBezTo>
                <a:cubicBezTo>
                  <a:pt x="6478" y="5822"/>
                  <a:pt x="6478" y="5480"/>
                  <a:pt x="6269" y="5272"/>
                </a:cubicBezTo>
                <a:cubicBezTo>
                  <a:pt x="6165" y="5167"/>
                  <a:pt x="6028" y="5114"/>
                  <a:pt x="5890" y="5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6" grpId="0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0" y="0"/>
            <a:ext cx="12227495" cy="6858000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4120" y="2597785"/>
            <a:ext cx="47351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defRPr/>
            </a:pPr>
            <a:r>
              <a:rPr lang="en-US" altLang="zh-CN" sz="48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client&amp;server </a:t>
            </a: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 defTabSz="914400">
              <a:defRPr/>
            </a:pPr>
            <a:endParaRPr lang="en-US" altLang="zh-CN" sz="48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>
            <p:custDataLst>
              <p:tags r:id="rId2"/>
            </p:custDataLst>
          </p:nvPr>
        </p:nvSpPr>
        <p:spPr>
          <a:xfrm>
            <a:off x="1386945" y="2150005"/>
            <a:ext cx="30158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8000" dirty="0">
                <a:solidFill>
                  <a:schemeClr val="lt1"/>
                </a:solidFill>
                <a:latin typeface="Arial Black" panose="020B0A04020102020204" pitchFamily="34" charset="0"/>
                <a:ea typeface="思源宋体 CN Heavy" panose="02010600030101010101" pitchFamily="18" charset="-122"/>
              </a:rPr>
              <a:t>02</a:t>
            </a:r>
            <a:endParaRPr lang="en-US" altLang="zh-CN" sz="8000" dirty="0">
              <a:solidFill>
                <a:schemeClr val="lt1"/>
              </a:solidFill>
              <a:latin typeface="Arial Black" panose="020B0A04020102020204" pitchFamily="34" charset="0"/>
              <a:ea typeface="思源宋体 CN Heavy" panose="02010600030101010101" pitchFamily="18" charset="-122"/>
            </a:endParaRPr>
          </a:p>
          <a:p>
            <a:pPr algn="ctr" defTabSz="914400">
              <a:defRPr/>
            </a:pPr>
            <a:r>
              <a:rPr lang="en-US" altLang="zh-CN" sz="4800" dirty="0">
                <a:solidFill>
                  <a:schemeClr val="lt1"/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PART</a:t>
            </a:r>
            <a:endParaRPr lang="en-US" altLang="zh-CN" sz="4800" dirty="0">
              <a:solidFill>
                <a:schemeClr val="lt1"/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"/>
            </p:custDataLst>
          </p:nvPr>
        </p:nvCxnSpPr>
        <p:spPr>
          <a:xfrm>
            <a:off x="4555296" y="2321171"/>
            <a:ext cx="0" cy="2037504"/>
          </a:xfrm>
          <a:prstGeom prst="line">
            <a:avLst/>
          </a:prstGeom>
          <a:ln w="12700" cmpd="dbl">
            <a:solidFill>
              <a:schemeClr val="l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-10356"/>
          <a:stretch>
            <a:fillRect/>
          </a:stretch>
        </p:blipFill>
        <p:spPr>
          <a:xfrm>
            <a:off x="8957310" y="265430"/>
            <a:ext cx="3005455" cy="7289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-25288" y="9413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矩形 102"/>
          <p:cNvSpPr/>
          <p:nvPr>
            <p:custDataLst>
              <p:tags r:id="rId2"/>
            </p:custDataLst>
          </p:nvPr>
        </p:nvSpPr>
        <p:spPr>
          <a:xfrm>
            <a:off x="-25400" y="-5715"/>
            <a:ext cx="12252325" cy="1006475"/>
          </a:xfrm>
          <a:prstGeom prst="rect">
            <a:avLst/>
          </a:prstGeom>
          <a:gradFill flip="none" rotWithShape="1">
            <a:gsLst>
              <a:gs pos="0">
                <a:srgbClr val="0C3C7D"/>
              </a:gs>
              <a:gs pos="100000">
                <a:srgbClr val="287AAE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90" name="矩形: 圆角 89"/>
          <p:cNvSpPr/>
          <p:nvPr>
            <p:custDataLst>
              <p:tags r:id="rId3"/>
            </p:custDataLst>
          </p:nvPr>
        </p:nvSpPr>
        <p:spPr>
          <a:xfrm>
            <a:off x="4709795" y="302895"/>
            <a:ext cx="1849120" cy="400050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1" name="图形 90" descr="铅笔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52" y="348131"/>
            <a:ext cx="307332" cy="307332"/>
          </a:xfrm>
          <a:prstGeom prst="rect">
            <a:avLst/>
          </a:prstGeom>
        </p:spPr>
      </p:pic>
      <p:pic>
        <p:nvPicPr>
          <p:cNvPr id="92" name="图形 91" descr="烧瓶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385" y="348131"/>
            <a:ext cx="307332" cy="307332"/>
          </a:xfrm>
          <a:prstGeom prst="rect">
            <a:avLst/>
          </a:prstGeom>
        </p:spPr>
      </p:pic>
      <p:pic>
        <p:nvPicPr>
          <p:cNvPr id="93" name="图形 92" descr="显微镜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318" y="348131"/>
            <a:ext cx="307332" cy="307332"/>
          </a:xfrm>
          <a:prstGeom prst="rect">
            <a:avLst/>
          </a:prstGeom>
        </p:spPr>
      </p:pic>
      <p:pic>
        <p:nvPicPr>
          <p:cNvPr id="94" name="图形 93" descr="望远镜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251" y="348131"/>
            <a:ext cx="307332" cy="307332"/>
          </a:xfrm>
          <a:prstGeom prst="rect">
            <a:avLst/>
          </a:prstGeom>
        </p:spPr>
      </p:pic>
      <p:pic>
        <p:nvPicPr>
          <p:cNvPr id="95" name="图形 94" descr="放大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5184" y="348131"/>
            <a:ext cx="307332" cy="307332"/>
          </a:xfrm>
          <a:prstGeom prst="rect">
            <a:avLst/>
          </a:prstGeom>
        </p:spPr>
      </p:pic>
      <p:sp>
        <p:nvSpPr>
          <p:cNvPr id="96" name="文本框 95"/>
          <p:cNvSpPr txBox="1"/>
          <p:nvPr>
            <p:custDataLst>
              <p:tags r:id="rId15"/>
            </p:custDataLst>
          </p:nvPr>
        </p:nvSpPr>
        <p:spPr>
          <a:xfrm>
            <a:off x="3223260" y="302895"/>
            <a:ext cx="152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lt1"/>
                </a:solidFill>
                <a:ea typeface="思源黑体 CN Bold" panose="020B0800000000000000" pitchFamily="34" charset="-122"/>
                <a:cs typeface="+mj-cs"/>
              </a:rPr>
              <a:t>Prepare</a:t>
            </a:r>
            <a:endParaRPr lang="en-US" altLang="zh-CN" sz="2000" dirty="0">
              <a:solidFill>
                <a:schemeClr val="lt1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17770" y="302895"/>
            <a:ext cx="162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ea typeface="思源黑体 CN Bold" panose="020B0800000000000000" pitchFamily="34" charset="-122"/>
                <a:cs typeface="+mj-cs"/>
              </a:rPr>
              <a:t>client&amp;server</a:t>
            </a:r>
            <a:endParaRPr lang="en-US" altLang="zh-CN" sz="2000" dirty="0">
              <a:solidFill>
                <a:srgbClr val="000000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178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proxy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605926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test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400065" y="303059"/>
            <a:ext cx="14075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FFFF"/>
                </a:solidFill>
                <a:ea typeface="思源黑体 CN Bold" panose="020B0800000000000000" pitchFamily="34" charset="-122"/>
                <a:cs typeface="+mj-cs"/>
              </a:rPr>
              <a:t>conclusion</a:t>
            </a:r>
            <a:endParaRPr lang="en-US" altLang="zh-CN" sz="2000" dirty="0">
              <a:solidFill>
                <a:srgbClr val="FFFFFF"/>
              </a:solidFill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101" name="箭头: V 形 100"/>
          <p:cNvSpPr/>
          <p:nvPr>
            <p:custDataLst>
              <p:tags r:id="rId16"/>
            </p:custDataLst>
          </p:nvPr>
        </p:nvSpPr>
        <p:spPr>
          <a:xfrm rot="5400000">
            <a:off x="5427894" y="741296"/>
            <a:ext cx="139368" cy="225295"/>
          </a:xfrm>
          <a:prstGeom prst="chevron">
            <a:avLst>
              <a:gd name="adj" fmla="val 73684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-10356"/>
          <a:stretch>
            <a:fillRect/>
          </a:stretch>
        </p:blipFill>
        <p:spPr>
          <a:xfrm>
            <a:off x="127635" y="169545"/>
            <a:ext cx="2533650" cy="6146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9582" y="1142946"/>
            <a:ext cx="10203536" cy="423985"/>
            <a:chOff x="4940300" y="3538797"/>
            <a:chExt cx="10203536" cy="423985"/>
          </a:xfrm>
        </p:grpSpPr>
        <p:grpSp>
          <p:nvGrpSpPr>
            <p:cNvPr id="14" name="组合 1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15" name="箭头: V 形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箭头: V 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21"/>
              </p:custDataLst>
            </p:nvPr>
          </p:nvCxnSpPr>
          <p:spPr>
            <a:xfrm>
              <a:off x="4940300" y="3962782"/>
              <a:ext cx="10203536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5302250" y="3538797"/>
              <a:ext cx="1683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send request</a:t>
              </a:r>
              <a:endPara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126"/>
          <p:cNvSpPr/>
          <p:nvPr/>
        </p:nvSpPr>
        <p:spPr>
          <a:xfrm>
            <a:off x="331692" y="1812758"/>
            <a:ext cx="5686911" cy="2341783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" y="1949406"/>
            <a:ext cx="5608508" cy="193554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肘形连接符 7"/>
          <p:cNvCxnSpPr/>
          <p:nvPr/>
        </p:nvCxnSpPr>
        <p:spPr>
          <a:xfrm>
            <a:off x="4687202" y="2020751"/>
            <a:ext cx="2519983" cy="258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126"/>
          <p:cNvSpPr/>
          <p:nvPr/>
        </p:nvSpPr>
        <p:spPr>
          <a:xfrm>
            <a:off x="7283539" y="1906633"/>
            <a:ext cx="4524044" cy="1169548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6263" y="1949393"/>
            <a:ext cx="4524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Establish a TCP connection:</a:t>
            </a:r>
            <a:endParaRPr kumimoji="1"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Create a TCP socket client socket, using AF_INET for the IPv4 address and SOCK_STREAM for the TCP connection. Use the with statement to ensure that the client socket is automatically closed after use.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26"/>
          <p:cNvSpPr/>
          <p:nvPr/>
        </p:nvSpPr>
        <p:spPr>
          <a:xfrm>
            <a:off x="6529325" y="3341607"/>
            <a:ext cx="4524044" cy="870937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defRPr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26"/>
          <p:cNvSpPr/>
          <p:nvPr/>
        </p:nvSpPr>
        <p:spPr>
          <a:xfrm>
            <a:off x="5645852" y="5137015"/>
            <a:ext cx="5845216" cy="1384995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: 圆角 126"/>
          <p:cNvSpPr/>
          <p:nvPr/>
        </p:nvSpPr>
        <p:spPr>
          <a:xfrm>
            <a:off x="468838" y="5080528"/>
            <a:ext cx="4696925" cy="1158098"/>
          </a:xfrm>
          <a:prstGeom prst="roundRect">
            <a:avLst>
              <a:gd name="adj" fmla="val 8717"/>
            </a:avLst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089" y="1893749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6735" y="2085996"/>
            <a:ext cx="3866537" cy="2225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肘形连接符 21"/>
          <p:cNvCxnSpPr/>
          <p:nvPr/>
        </p:nvCxnSpPr>
        <p:spPr>
          <a:xfrm>
            <a:off x="4645656" y="2194193"/>
            <a:ext cx="1883669" cy="1378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123" y="2471821"/>
            <a:ext cx="5193789" cy="375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肘形连接符 36"/>
          <p:cNvCxnSpPr>
            <a:stCxn id="26" idx="3"/>
          </p:cNvCxnSpPr>
          <p:nvPr/>
        </p:nvCxnSpPr>
        <p:spPr>
          <a:xfrm>
            <a:off x="5913912" y="2659412"/>
            <a:ext cx="259487" cy="2502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96470" y="5112357"/>
            <a:ext cx="5248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Construct and send the request: Construct a simple HTTP GET request with the file path specified by the </a:t>
            </a:r>
            <a:r>
              <a:rPr kumimoji="1"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file_path</a:t>
            </a:r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parameter. The request contains the HTTP/1.1 protocol version, the Host address host, and the Connection: close field (indicating that the connection is closed when the request is complete). The request is then sent to the server via the socket.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814" y="3261255"/>
            <a:ext cx="2001638" cy="194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2258556" y="3455760"/>
            <a:ext cx="0" cy="159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8769" y="5284519"/>
            <a:ext cx="436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Receive data: Initializes an empty byte response to store the data returned by the server. Enter the while loop, receiving up to 1024 bytes of data at a time from the server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1709" y="343398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 to the specified server address and port.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370237;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ISLIDE.ICON" val="#370237;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ISLIDE.ICON" val="#370237;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ISLIDE.ICON" val="#370237;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ISLIDE.ICON" val="#370237;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ISLIDE.ICON" val="#370237;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ISLIDE.ICON" val="#370237;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1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ISLIDE.ICON" val="#370237;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ISLIDE.ICON" val="#370237;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ISLIDE.ICON" val="#370237;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ISLIDE.ICON" val="#370237;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8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27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ISLIDE.ICON" val="#370237;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ISLIDE.ICON" val="#370237;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ISLIDE.ICON" val="#370237;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.xml><?xml version="1.0" encoding="utf-8"?>
<p:tagLst xmlns:p="http://schemas.openxmlformats.org/presentationml/2006/main">
  <p:tag name="ISLIDE.ICON" val="#370237;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ISLIDE.ICON" val="#370237;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p="http://schemas.openxmlformats.org/presentationml/2006/main">
  <p:tag name="KSO_WPP_MARK_KEY" val="8d9ce33f-0787-4b01-b949-181b33e54652"/>
  <p:tag name="COMMONDATA" val="eyJoZGlkIjoiNjk2ZTc2YjIyMzVjOWQxM2UyY2I5Nzc1MzcxMTEzYzYifQ==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370237;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ISLIDE.ICON" val="#147580;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5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ICON" val="#370237;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ISLIDE.ICON" val="#370237;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007ADD"/>
      </a:accent1>
      <a:accent2>
        <a:srgbClr val="3B3E4D"/>
      </a:accent2>
      <a:accent3>
        <a:srgbClr val="007ADD"/>
      </a:accent3>
      <a:accent4>
        <a:srgbClr val="3B3E4D"/>
      </a:accent4>
      <a:accent5>
        <a:srgbClr val="007ADD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7255</Words>
  <Application>WPS 演示</Application>
  <PresentationFormat>宽屏</PresentationFormat>
  <Paragraphs>546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BatangChe</vt:lpstr>
      <vt:lpstr>Malgun Gothic</vt:lpstr>
      <vt:lpstr>Calibri</vt:lpstr>
      <vt:lpstr>叶根友刀锋黑草</vt:lpstr>
      <vt:lpstr>黑体</vt:lpstr>
      <vt:lpstr>汉仪大宋简</vt:lpstr>
      <vt:lpstr>Times New Roman</vt:lpstr>
      <vt:lpstr>思源黑体 CN Medium</vt:lpstr>
      <vt:lpstr>微软雅黑</vt:lpstr>
      <vt:lpstr>Arial Black</vt:lpstr>
      <vt:lpstr>思源宋体 CN Heavy</vt:lpstr>
      <vt:lpstr>思源黑体 CN Bold</vt:lpstr>
      <vt:lpstr>Wingdings</vt:lpstr>
      <vt:lpstr>方正小标宋简体</vt:lpstr>
      <vt:lpstr>等线</vt:lpstr>
      <vt:lpstr>Arial Unicode MS</vt:lpstr>
      <vt:lpstr>等线 Light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交交通通</dc:creator>
  <cp:lastModifiedBy>旧梦旧瑾</cp:lastModifiedBy>
  <cp:revision>145</cp:revision>
  <dcterms:created xsi:type="dcterms:W3CDTF">2021-09-25T04:53:00Z</dcterms:created>
  <dcterms:modified xsi:type="dcterms:W3CDTF">2024-11-26T03:38:07Z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228A58C3F20F4A069276460D5911E016_13</vt:lpwstr>
  </property>
  <property fmtid="{D5CDD505-2E9C-101B-9397-08002B2CF9AE}" pid="3" name="KSOProductBuildVer">
    <vt:lpwstr>2052-12.1.0.18912</vt:lpwstr>
  </property>
</Properties>
</file>